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72" r:id="rId2"/>
    <p:sldId id="256" r:id="rId3"/>
    <p:sldId id="258" r:id="rId4"/>
    <p:sldId id="259" r:id="rId5"/>
    <p:sldId id="260" r:id="rId6"/>
    <p:sldId id="273" r:id="rId7"/>
    <p:sldId id="261" r:id="rId8"/>
    <p:sldId id="262" r:id="rId9"/>
    <p:sldId id="263" r:id="rId10"/>
    <p:sldId id="264" r:id="rId11"/>
    <p:sldId id="271" r:id="rId12"/>
  </p:sldIdLst>
  <p:sldSz cx="12192000" cy="6858000"/>
  <p:notesSz cx="6858000" cy="9144000"/>
  <p:embeddedFontLst>
    <p:embeddedFont>
      <p:font typeface="Anton" pitchFamily="2" charset="0"/>
      <p:regular r:id="rId13"/>
    </p:embeddedFont>
    <p:embeddedFont>
      <p:font typeface="Lobster" panose="00000500000000000000" pitchFamily="2"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5"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3047"/>
    <a:srgbClr val="FB8500"/>
    <a:srgbClr val="219EBC"/>
    <a:srgbClr val="8ECAE6"/>
    <a:srgbClr val="FFB70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7E7187-D27B-4EBC-8F42-903947FE1F5F}" v="83" dt="2022-03-16T06:40:40.5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762" autoAdjust="0"/>
    <p:restoredTop sz="94660"/>
  </p:normalViewPr>
  <p:slideViewPr>
    <p:cSldViewPr snapToGrid="0" showGuides="1">
      <p:cViewPr>
        <p:scale>
          <a:sx n="33" d="100"/>
          <a:sy n="33" d="100"/>
        </p:scale>
        <p:origin x="2682" y="1680"/>
      </p:cViewPr>
      <p:guideLst>
        <p:guide orient="horz" pos="2205"/>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010EA-FBB7-4AFF-B71A-56CD608AA54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A27349A8-2F0F-448C-8CFE-49CC11A47D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BCFC0F1B-E1CB-4F88-B3E8-7DF00636C6D3}"/>
              </a:ext>
            </a:extLst>
          </p:cNvPr>
          <p:cNvSpPr>
            <a:spLocks noGrp="1"/>
          </p:cNvSpPr>
          <p:nvPr>
            <p:ph type="dt" sz="half" idx="10"/>
          </p:nvPr>
        </p:nvSpPr>
        <p:spPr/>
        <p:txBody>
          <a:bodyPr/>
          <a:lstStyle/>
          <a:p>
            <a:fld id="{FDEE6830-7487-490E-B6D3-0E5A1D1BFD27}" type="datetimeFigureOut">
              <a:rPr lang="en-PH" smtClean="0"/>
              <a:t>12/11/2024</a:t>
            </a:fld>
            <a:endParaRPr lang="en-PH"/>
          </a:p>
        </p:txBody>
      </p:sp>
      <p:sp>
        <p:nvSpPr>
          <p:cNvPr id="5" name="Footer Placeholder 4">
            <a:extLst>
              <a:ext uri="{FF2B5EF4-FFF2-40B4-BE49-F238E27FC236}">
                <a16:creationId xmlns:a16="http://schemas.microsoft.com/office/drawing/2014/main" id="{A6244DD9-7444-4420-A868-40480F72D4F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ED2768FD-1604-45D5-90DF-412098E7318B}"/>
              </a:ext>
            </a:extLst>
          </p:cNvPr>
          <p:cNvSpPr>
            <a:spLocks noGrp="1"/>
          </p:cNvSpPr>
          <p:nvPr>
            <p:ph type="sldNum" sz="quarter" idx="12"/>
          </p:nvPr>
        </p:nvSpPr>
        <p:spPr/>
        <p:txBody>
          <a:bodyPr/>
          <a:lstStyle/>
          <a:p>
            <a:fld id="{8B2F5035-032B-45E3-AEE7-91EC8A31F594}" type="slidenum">
              <a:rPr lang="en-PH" smtClean="0"/>
              <a:t>‹#›</a:t>
            </a:fld>
            <a:endParaRPr lang="en-PH"/>
          </a:p>
        </p:txBody>
      </p:sp>
    </p:spTree>
    <p:extLst>
      <p:ext uri="{BB962C8B-B14F-4D97-AF65-F5344CB8AC3E}">
        <p14:creationId xmlns:p14="http://schemas.microsoft.com/office/powerpoint/2010/main" val="2507398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E2836-EA75-4066-8A32-57131FB73CCC}"/>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FBD2499A-C15A-4348-BAE9-D9FAEFE31B4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9726BD3F-E8AD-45D8-A6F2-5072437D90B5}"/>
              </a:ext>
            </a:extLst>
          </p:cNvPr>
          <p:cNvSpPr>
            <a:spLocks noGrp="1"/>
          </p:cNvSpPr>
          <p:nvPr>
            <p:ph type="dt" sz="half" idx="10"/>
          </p:nvPr>
        </p:nvSpPr>
        <p:spPr/>
        <p:txBody>
          <a:bodyPr/>
          <a:lstStyle/>
          <a:p>
            <a:fld id="{FDEE6830-7487-490E-B6D3-0E5A1D1BFD27}" type="datetimeFigureOut">
              <a:rPr lang="en-PH" smtClean="0"/>
              <a:t>12/11/2024</a:t>
            </a:fld>
            <a:endParaRPr lang="en-PH"/>
          </a:p>
        </p:txBody>
      </p:sp>
      <p:sp>
        <p:nvSpPr>
          <p:cNvPr id="5" name="Footer Placeholder 4">
            <a:extLst>
              <a:ext uri="{FF2B5EF4-FFF2-40B4-BE49-F238E27FC236}">
                <a16:creationId xmlns:a16="http://schemas.microsoft.com/office/drawing/2014/main" id="{6C9A02F0-E2A8-4531-8165-4D9F12DF685D}"/>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52069E48-1AF6-4B1D-B3C8-29ED353A26A1}"/>
              </a:ext>
            </a:extLst>
          </p:cNvPr>
          <p:cNvSpPr>
            <a:spLocks noGrp="1"/>
          </p:cNvSpPr>
          <p:nvPr>
            <p:ph type="sldNum" sz="quarter" idx="12"/>
          </p:nvPr>
        </p:nvSpPr>
        <p:spPr/>
        <p:txBody>
          <a:bodyPr/>
          <a:lstStyle/>
          <a:p>
            <a:fld id="{8B2F5035-032B-45E3-AEE7-91EC8A31F594}" type="slidenum">
              <a:rPr lang="en-PH" smtClean="0"/>
              <a:t>‹#›</a:t>
            </a:fld>
            <a:endParaRPr lang="en-PH"/>
          </a:p>
        </p:txBody>
      </p:sp>
    </p:spTree>
    <p:extLst>
      <p:ext uri="{BB962C8B-B14F-4D97-AF65-F5344CB8AC3E}">
        <p14:creationId xmlns:p14="http://schemas.microsoft.com/office/powerpoint/2010/main" val="3544361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D15290-F640-421B-90E1-B8CC5E91FAC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BF67641E-077F-43B8-9C2C-C3FE990D075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9503B79E-AF33-4BFC-A4C3-62C17E86F521}"/>
              </a:ext>
            </a:extLst>
          </p:cNvPr>
          <p:cNvSpPr>
            <a:spLocks noGrp="1"/>
          </p:cNvSpPr>
          <p:nvPr>
            <p:ph type="dt" sz="half" idx="10"/>
          </p:nvPr>
        </p:nvSpPr>
        <p:spPr/>
        <p:txBody>
          <a:bodyPr/>
          <a:lstStyle/>
          <a:p>
            <a:fld id="{FDEE6830-7487-490E-B6D3-0E5A1D1BFD27}" type="datetimeFigureOut">
              <a:rPr lang="en-PH" smtClean="0"/>
              <a:t>12/11/2024</a:t>
            </a:fld>
            <a:endParaRPr lang="en-PH"/>
          </a:p>
        </p:txBody>
      </p:sp>
      <p:sp>
        <p:nvSpPr>
          <p:cNvPr id="5" name="Footer Placeholder 4">
            <a:extLst>
              <a:ext uri="{FF2B5EF4-FFF2-40B4-BE49-F238E27FC236}">
                <a16:creationId xmlns:a16="http://schemas.microsoft.com/office/drawing/2014/main" id="{3EAF0374-967C-4916-B860-7E3BE0146901}"/>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0A46996F-838E-4EF0-8A08-10AE086EC81B}"/>
              </a:ext>
            </a:extLst>
          </p:cNvPr>
          <p:cNvSpPr>
            <a:spLocks noGrp="1"/>
          </p:cNvSpPr>
          <p:nvPr>
            <p:ph type="sldNum" sz="quarter" idx="12"/>
          </p:nvPr>
        </p:nvSpPr>
        <p:spPr/>
        <p:txBody>
          <a:bodyPr/>
          <a:lstStyle/>
          <a:p>
            <a:fld id="{8B2F5035-032B-45E3-AEE7-91EC8A31F594}" type="slidenum">
              <a:rPr lang="en-PH" smtClean="0"/>
              <a:t>‹#›</a:t>
            </a:fld>
            <a:endParaRPr lang="en-PH"/>
          </a:p>
        </p:txBody>
      </p:sp>
    </p:spTree>
    <p:extLst>
      <p:ext uri="{BB962C8B-B14F-4D97-AF65-F5344CB8AC3E}">
        <p14:creationId xmlns:p14="http://schemas.microsoft.com/office/powerpoint/2010/main" val="1398320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6C9E4-F8D5-4A6A-B9D7-C8FD7A3B00E7}"/>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3454BBC5-889A-4DEF-BBE0-6654CFB55F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75554580-0677-4000-B19F-895106A1BF45}"/>
              </a:ext>
            </a:extLst>
          </p:cNvPr>
          <p:cNvSpPr>
            <a:spLocks noGrp="1"/>
          </p:cNvSpPr>
          <p:nvPr>
            <p:ph type="dt" sz="half" idx="10"/>
          </p:nvPr>
        </p:nvSpPr>
        <p:spPr/>
        <p:txBody>
          <a:bodyPr/>
          <a:lstStyle/>
          <a:p>
            <a:fld id="{FDEE6830-7487-490E-B6D3-0E5A1D1BFD27}" type="datetimeFigureOut">
              <a:rPr lang="en-PH" smtClean="0"/>
              <a:t>12/11/2024</a:t>
            </a:fld>
            <a:endParaRPr lang="en-PH"/>
          </a:p>
        </p:txBody>
      </p:sp>
      <p:sp>
        <p:nvSpPr>
          <p:cNvPr id="5" name="Footer Placeholder 4">
            <a:extLst>
              <a:ext uri="{FF2B5EF4-FFF2-40B4-BE49-F238E27FC236}">
                <a16:creationId xmlns:a16="http://schemas.microsoft.com/office/drawing/2014/main" id="{2992D1FA-AF7A-46D3-A0A8-D493469BDB2C}"/>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A2B0EA6F-B447-4E79-9CD5-2811337902E7}"/>
              </a:ext>
            </a:extLst>
          </p:cNvPr>
          <p:cNvSpPr>
            <a:spLocks noGrp="1"/>
          </p:cNvSpPr>
          <p:nvPr>
            <p:ph type="sldNum" sz="quarter" idx="12"/>
          </p:nvPr>
        </p:nvSpPr>
        <p:spPr/>
        <p:txBody>
          <a:bodyPr/>
          <a:lstStyle/>
          <a:p>
            <a:fld id="{8B2F5035-032B-45E3-AEE7-91EC8A31F594}" type="slidenum">
              <a:rPr lang="en-PH" smtClean="0"/>
              <a:t>‹#›</a:t>
            </a:fld>
            <a:endParaRPr lang="en-PH"/>
          </a:p>
        </p:txBody>
      </p:sp>
    </p:spTree>
    <p:extLst>
      <p:ext uri="{BB962C8B-B14F-4D97-AF65-F5344CB8AC3E}">
        <p14:creationId xmlns:p14="http://schemas.microsoft.com/office/powerpoint/2010/main" val="2961432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F8E9D-4E27-49A5-8283-0291F9ED267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6B89E6E5-4746-4A2C-A368-588B3D8C5C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D2F8E18-B7EB-4213-919A-E3E04479F3A6}"/>
              </a:ext>
            </a:extLst>
          </p:cNvPr>
          <p:cNvSpPr>
            <a:spLocks noGrp="1"/>
          </p:cNvSpPr>
          <p:nvPr>
            <p:ph type="dt" sz="half" idx="10"/>
          </p:nvPr>
        </p:nvSpPr>
        <p:spPr/>
        <p:txBody>
          <a:bodyPr/>
          <a:lstStyle/>
          <a:p>
            <a:fld id="{FDEE6830-7487-490E-B6D3-0E5A1D1BFD27}" type="datetimeFigureOut">
              <a:rPr lang="en-PH" smtClean="0"/>
              <a:t>12/11/2024</a:t>
            </a:fld>
            <a:endParaRPr lang="en-PH"/>
          </a:p>
        </p:txBody>
      </p:sp>
      <p:sp>
        <p:nvSpPr>
          <p:cNvPr id="5" name="Footer Placeholder 4">
            <a:extLst>
              <a:ext uri="{FF2B5EF4-FFF2-40B4-BE49-F238E27FC236}">
                <a16:creationId xmlns:a16="http://schemas.microsoft.com/office/drawing/2014/main" id="{13EBA76F-0292-4C9D-88D3-9CC62830AC59}"/>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EB9B4F4D-4A0F-489D-AB19-91FA3EE71649}"/>
              </a:ext>
            </a:extLst>
          </p:cNvPr>
          <p:cNvSpPr>
            <a:spLocks noGrp="1"/>
          </p:cNvSpPr>
          <p:nvPr>
            <p:ph type="sldNum" sz="quarter" idx="12"/>
          </p:nvPr>
        </p:nvSpPr>
        <p:spPr/>
        <p:txBody>
          <a:bodyPr/>
          <a:lstStyle/>
          <a:p>
            <a:fld id="{8B2F5035-032B-45E3-AEE7-91EC8A31F594}" type="slidenum">
              <a:rPr lang="en-PH" smtClean="0"/>
              <a:t>‹#›</a:t>
            </a:fld>
            <a:endParaRPr lang="en-PH"/>
          </a:p>
        </p:txBody>
      </p:sp>
    </p:spTree>
    <p:extLst>
      <p:ext uri="{BB962C8B-B14F-4D97-AF65-F5344CB8AC3E}">
        <p14:creationId xmlns:p14="http://schemas.microsoft.com/office/powerpoint/2010/main" val="25734299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FF05E-05C7-4E18-A151-DD7136185F25}"/>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E88CCF76-160B-4C62-9521-4537CA9380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A1379530-3635-4A47-B0BF-99D25ABE3D0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F0231934-A036-44B7-8182-347A982BCB27}"/>
              </a:ext>
            </a:extLst>
          </p:cNvPr>
          <p:cNvSpPr>
            <a:spLocks noGrp="1"/>
          </p:cNvSpPr>
          <p:nvPr>
            <p:ph type="dt" sz="half" idx="10"/>
          </p:nvPr>
        </p:nvSpPr>
        <p:spPr/>
        <p:txBody>
          <a:bodyPr/>
          <a:lstStyle/>
          <a:p>
            <a:fld id="{FDEE6830-7487-490E-B6D3-0E5A1D1BFD27}" type="datetimeFigureOut">
              <a:rPr lang="en-PH" smtClean="0"/>
              <a:t>12/11/2024</a:t>
            </a:fld>
            <a:endParaRPr lang="en-PH"/>
          </a:p>
        </p:txBody>
      </p:sp>
      <p:sp>
        <p:nvSpPr>
          <p:cNvPr id="6" name="Footer Placeholder 5">
            <a:extLst>
              <a:ext uri="{FF2B5EF4-FFF2-40B4-BE49-F238E27FC236}">
                <a16:creationId xmlns:a16="http://schemas.microsoft.com/office/drawing/2014/main" id="{23E02553-537D-404D-BA56-4A52A37D6208}"/>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C3B7F514-579F-45A9-ADCA-32EA28196CAF}"/>
              </a:ext>
            </a:extLst>
          </p:cNvPr>
          <p:cNvSpPr>
            <a:spLocks noGrp="1"/>
          </p:cNvSpPr>
          <p:nvPr>
            <p:ph type="sldNum" sz="quarter" idx="12"/>
          </p:nvPr>
        </p:nvSpPr>
        <p:spPr/>
        <p:txBody>
          <a:bodyPr/>
          <a:lstStyle/>
          <a:p>
            <a:fld id="{8B2F5035-032B-45E3-AEE7-91EC8A31F594}" type="slidenum">
              <a:rPr lang="en-PH" smtClean="0"/>
              <a:t>‹#›</a:t>
            </a:fld>
            <a:endParaRPr lang="en-PH"/>
          </a:p>
        </p:txBody>
      </p:sp>
    </p:spTree>
    <p:extLst>
      <p:ext uri="{BB962C8B-B14F-4D97-AF65-F5344CB8AC3E}">
        <p14:creationId xmlns:p14="http://schemas.microsoft.com/office/powerpoint/2010/main" val="1000080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56DD0-13BF-4381-BAEE-F72AFBDC49CD}"/>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2C9A9B0A-760D-4025-AF3D-4CD4CC9A5E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A4510E5-4A2F-4677-855D-F7C1868C879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DA5AC815-BACE-4EC7-95EC-DF135CB876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E89FCA-99C1-4255-B26A-94DE5DE52D8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C8323E1E-AA84-4F44-9CB7-FF783391BA42}"/>
              </a:ext>
            </a:extLst>
          </p:cNvPr>
          <p:cNvSpPr>
            <a:spLocks noGrp="1"/>
          </p:cNvSpPr>
          <p:nvPr>
            <p:ph type="dt" sz="half" idx="10"/>
          </p:nvPr>
        </p:nvSpPr>
        <p:spPr/>
        <p:txBody>
          <a:bodyPr/>
          <a:lstStyle/>
          <a:p>
            <a:fld id="{FDEE6830-7487-490E-B6D3-0E5A1D1BFD27}" type="datetimeFigureOut">
              <a:rPr lang="en-PH" smtClean="0"/>
              <a:t>12/11/2024</a:t>
            </a:fld>
            <a:endParaRPr lang="en-PH"/>
          </a:p>
        </p:txBody>
      </p:sp>
      <p:sp>
        <p:nvSpPr>
          <p:cNvPr id="8" name="Footer Placeholder 7">
            <a:extLst>
              <a:ext uri="{FF2B5EF4-FFF2-40B4-BE49-F238E27FC236}">
                <a16:creationId xmlns:a16="http://schemas.microsoft.com/office/drawing/2014/main" id="{DD08B4FF-B50D-4CB1-B0F6-8E6A8EAC5E35}"/>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F68183F2-9E1E-441F-BE5A-32A8E66D9A23}"/>
              </a:ext>
            </a:extLst>
          </p:cNvPr>
          <p:cNvSpPr>
            <a:spLocks noGrp="1"/>
          </p:cNvSpPr>
          <p:nvPr>
            <p:ph type="sldNum" sz="quarter" idx="12"/>
          </p:nvPr>
        </p:nvSpPr>
        <p:spPr/>
        <p:txBody>
          <a:bodyPr/>
          <a:lstStyle/>
          <a:p>
            <a:fld id="{8B2F5035-032B-45E3-AEE7-91EC8A31F594}" type="slidenum">
              <a:rPr lang="en-PH" smtClean="0"/>
              <a:t>‹#›</a:t>
            </a:fld>
            <a:endParaRPr lang="en-PH"/>
          </a:p>
        </p:txBody>
      </p:sp>
    </p:spTree>
    <p:extLst>
      <p:ext uri="{BB962C8B-B14F-4D97-AF65-F5344CB8AC3E}">
        <p14:creationId xmlns:p14="http://schemas.microsoft.com/office/powerpoint/2010/main" val="2263944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4FC4-D9DD-41BF-A0B0-420540D315BB}"/>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BD3A3E57-02DC-4F2C-8E45-775607E8FDF4}"/>
              </a:ext>
            </a:extLst>
          </p:cNvPr>
          <p:cNvSpPr>
            <a:spLocks noGrp="1"/>
          </p:cNvSpPr>
          <p:nvPr>
            <p:ph type="dt" sz="half" idx="10"/>
          </p:nvPr>
        </p:nvSpPr>
        <p:spPr/>
        <p:txBody>
          <a:bodyPr/>
          <a:lstStyle/>
          <a:p>
            <a:fld id="{FDEE6830-7487-490E-B6D3-0E5A1D1BFD27}" type="datetimeFigureOut">
              <a:rPr lang="en-PH" smtClean="0"/>
              <a:t>12/11/2024</a:t>
            </a:fld>
            <a:endParaRPr lang="en-PH"/>
          </a:p>
        </p:txBody>
      </p:sp>
      <p:sp>
        <p:nvSpPr>
          <p:cNvPr id="4" name="Footer Placeholder 3">
            <a:extLst>
              <a:ext uri="{FF2B5EF4-FFF2-40B4-BE49-F238E27FC236}">
                <a16:creationId xmlns:a16="http://schemas.microsoft.com/office/drawing/2014/main" id="{9A85938F-4BB7-4C84-A179-1B51C411BD79}"/>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00C5D4C1-F9F3-460B-A082-FA15A657A5E4}"/>
              </a:ext>
            </a:extLst>
          </p:cNvPr>
          <p:cNvSpPr>
            <a:spLocks noGrp="1"/>
          </p:cNvSpPr>
          <p:nvPr>
            <p:ph type="sldNum" sz="quarter" idx="12"/>
          </p:nvPr>
        </p:nvSpPr>
        <p:spPr/>
        <p:txBody>
          <a:bodyPr/>
          <a:lstStyle/>
          <a:p>
            <a:fld id="{8B2F5035-032B-45E3-AEE7-91EC8A31F594}" type="slidenum">
              <a:rPr lang="en-PH" smtClean="0"/>
              <a:t>‹#›</a:t>
            </a:fld>
            <a:endParaRPr lang="en-PH"/>
          </a:p>
        </p:txBody>
      </p:sp>
    </p:spTree>
    <p:extLst>
      <p:ext uri="{BB962C8B-B14F-4D97-AF65-F5344CB8AC3E}">
        <p14:creationId xmlns:p14="http://schemas.microsoft.com/office/powerpoint/2010/main" val="80369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84544E-EF13-4F81-9B1F-B4AA85D752E6}"/>
              </a:ext>
            </a:extLst>
          </p:cNvPr>
          <p:cNvSpPr>
            <a:spLocks noGrp="1"/>
          </p:cNvSpPr>
          <p:nvPr>
            <p:ph type="dt" sz="half" idx="10"/>
          </p:nvPr>
        </p:nvSpPr>
        <p:spPr/>
        <p:txBody>
          <a:bodyPr/>
          <a:lstStyle/>
          <a:p>
            <a:fld id="{FDEE6830-7487-490E-B6D3-0E5A1D1BFD27}" type="datetimeFigureOut">
              <a:rPr lang="en-PH" smtClean="0"/>
              <a:t>12/11/2024</a:t>
            </a:fld>
            <a:endParaRPr lang="en-PH"/>
          </a:p>
        </p:txBody>
      </p:sp>
      <p:sp>
        <p:nvSpPr>
          <p:cNvPr id="3" name="Footer Placeholder 2">
            <a:extLst>
              <a:ext uri="{FF2B5EF4-FFF2-40B4-BE49-F238E27FC236}">
                <a16:creationId xmlns:a16="http://schemas.microsoft.com/office/drawing/2014/main" id="{DCEEE7F9-8F76-43DF-8EB8-530847F4B59B}"/>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DB38C5C4-B8CE-44AC-8E60-DEFBA4C093AB}"/>
              </a:ext>
            </a:extLst>
          </p:cNvPr>
          <p:cNvSpPr>
            <a:spLocks noGrp="1"/>
          </p:cNvSpPr>
          <p:nvPr>
            <p:ph type="sldNum" sz="quarter" idx="12"/>
          </p:nvPr>
        </p:nvSpPr>
        <p:spPr/>
        <p:txBody>
          <a:bodyPr/>
          <a:lstStyle/>
          <a:p>
            <a:fld id="{8B2F5035-032B-45E3-AEE7-91EC8A31F594}" type="slidenum">
              <a:rPr lang="en-PH" smtClean="0"/>
              <a:t>‹#›</a:t>
            </a:fld>
            <a:endParaRPr lang="en-PH"/>
          </a:p>
        </p:txBody>
      </p:sp>
    </p:spTree>
    <p:extLst>
      <p:ext uri="{BB962C8B-B14F-4D97-AF65-F5344CB8AC3E}">
        <p14:creationId xmlns:p14="http://schemas.microsoft.com/office/powerpoint/2010/main" val="6520993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D54E9-EC7B-4F3F-BF66-82A6E16570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C2203D5F-A5FC-4270-8E8D-978482A7BF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EB99CD50-B29C-411A-84EE-C7261B36D8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6DE16C-81D5-403C-BF76-A7909A3B0CA2}"/>
              </a:ext>
            </a:extLst>
          </p:cNvPr>
          <p:cNvSpPr>
            <a:spLocks noGrp="1"/>
          </p:cNvSpPr>
          <p:nvPr>
            <p:ph type="dt" sz="half" idx="10"/>
          </p:nvPr>
        </p:nvSpPr>
        <p:spPr/>
        <p:txBody>
          <a:bodyPr/>
          <a:lstStyle/>
          <a:p>
            <a:fld id="{FDEE6830-7487-490E-B6D3-0E5A1D1BFD27}" type="datetimeFigureOut">
              <a:rPr lang="en-PH" smtClean="0"/>
              <a:t>12/11/2024</a:t>
            </a:fld>
            <a:endParaRPr lang="en-PH"/>
          </a:p>
        </p:txBody>
      </p:sp>
      <p:sp>
        <p:nvSpPr>
          <p:cNvPr id="6" name="Footer Placeholder 5">
            <a:extLst>
              <a:ext uri="{FF2B5EF4-FFF2-40B4-BE49-F238E27FC236}">
                <a16:creationId xmlns:a16="http://schemas.microsoft.com/office/drawing/2014/main" id="{FDE83D3D-ED20-405E-8A61-AFBF282E6CB7}"/>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1A4CAE46-4DE6-4CF6-AFB9-7B794D71655A}"/>
              </a:ext>
            </a:extLst>
          </p:cNvPr>
          <p:cNvSpPr>
            <a:spLocks noGrp="1"/>
          </p:cNvSpPr>
          <p:nvPr>
            <p:ph type="sldNum" sz="quarter" idx="12"/>
          </p:nvPr>
        </p:nvSpPr>
        <p:spPr/>
        <p:txBody>
          <a:bodyPr/>
          <a:lstStyle/>
          <a:p>
            <a:fld id="{8B2F5035-032B-45E3-AEE7-91EC8A31F594}" type="slidenum">
              <a:rPr lang="en-PH" smtClean="0"/>
              <a:t>‹#›</a:t>
            </a:fld>
            <a:endParaRPr lang="en-PH"/>
          </a:p>
        </p:txBody>
      </p:sp>
    </p:spTree>
    <p:extLst>
      <p:ext uri="{BB962C8B-B14F-4D97-AF65-F5344CB8AC3E}">
        <p14:creationId xmlns:p14="http://schemas.microsoft.com/office/powerpoint/2010/main" val="1866225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FEF80-E457-4CD6-8910-019CFE14C8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033D2F39-3AC6-4DB4-89D9-4F113D6667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526DF860-682E-45CE-9D7F-467BA1DF71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B75DAA-AD20-479B-8E18-D0221DDE50F4}"/>
              </a:ext>
            </a:extLst>
          </p:cNvPr>
          <p:cNvSpPr>
            <a:spLocks noGrp="1"/>
          </p:cNvSpPr>
          <p:nvPr>
            <p:ph type="dt" sz="half" idx="10"/>
          </p:nvPr>
        </p:nvSpPr>
        <p:spPr/>
        <p:txBody>
          <a:bodyPr/>
          <a:lstStyle/>
          <a:p>
            <a:fld id="{FDEE6830-7487-490E-B6D3-0E5A1D1BFD27}" type="datetimeFigureOut">
              <a:rPr lang="en-PH" smtClean="0"/>
              <a:t>12/11/2024</a:t>
            </a:fld>
            <a:endParaRPr lang="en-PH"/>
          </a:p>
        </p:txBody>
      </p:sp>
      <p:sp>
        <p:nvSpPr>
          <p:cNvPr id="6" name="Footer Placeholder 5">
            <a:extLst>
              <a:ext uri="{FF2B5EF4-FFF2-40B4-BE49-F238E27FC236}">
                <a16:creationId xmlns:a16="http://schemas.microsoft.com/office/drawing/2014/main" id="{DDB6B4DE-6B51-45DC-8B98-0239C5195F9A}"/>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FBDD55E6-B5D4-4652-B0EA-C1BD76C0FE6A}"/>
              </a:ext>
            </a:extLst>
          </p:cNvPr>
          <p:cNvSpPr>
            <a:spLocks noGrp="1"/>
          </p:cNvSpPr>
          <p:nvPr>
            <p:ph type="sldNum" sz="quarter" idx="12"/>
          </p:nvPr>
        </p:nvSpPr>
        <p:spPr/>
        <p:txBody>
          <a:bodyPr/>
          <a:lstStyle/>
          <a:p>
            <a:fld id="{8B2F5035-032B-45E3-AEE7-91EC8A31F594}" type="slidenum">
              <a:rPr lang="en-PH" smtClean="0"/>
              <a:t>‹#›</a:t>
            </a:fld>
            <a:endParaRPr lang="en-PH"/>
          </a:p>
        </p:txBody>
      </p:sp>
    </p:spTree>
    <p:extLst>
      <p:ext uri="{BB962C8B-B14F-4D97-AF65-F5344CB8AC3E}">
        <p14:creationId xmlns:p14="http://schemas.microsoft.com/office/powerpoint/2010/main" val="3588694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CE6ED3-5F12-4452-A73E-DB9B2C1E6F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A8B03145-EB17-47CA-899E-264A8F7A7B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DC19ECB5-83DA-455E-B268-E05EF4C969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EE6830-7487-490E-B6D3-0E5A1D1BFD27}" type="datetimeFigureOut">
              <a:rPr lang="en-PH" smtClean="0"/>
              <a:t>12/11/2024</a:t>
            </a:fld>
            <a:endParaRPr lang="en-PH"/>
          </a:p>
        </p:txBody>
      </p:sp>
      <p:sp>
        <p:nvSpPr>
          <p:cNvPr id="5" name="Footer Placeholder 4">
            <a:extLst>
              <a:ext uri="{FF2B5EF4-FFF2-40B4-BE49-F238E27FC236}">
                <a16:creationId xmlns:a16="http://schemas.microsoft.com/office/drawing/2014/main" id="{A83C9779-9937-4AC5-82B6-AF636FFE48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7778F06E-E7BD-49CE-8D13-8AFE92BC48E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2F5035-032B-45E3-AEE7-91EC8A31F594}" type="slidenum">
              <a:rPr lang="en-PH" smtClean="0"/>
              <a:t>‹#›</a:t>
            </a:fld>
            <a:endParaRPr lang="en-PH"/>
          </a:p>
        </p:txBody>
      </p:sp>
    </p:spTree>
    <p:extLst>
      <p:ext uri="{BB962C8B-B14F-4D97-AF65-F5344CB8AC3E}">
        <p14:creationId xmlns:p14="http://schemas.microsoft.com/office/powerpoint/2010/main" val="42942126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1">
            <a:extLst>
              <a:ext uri="{FF2B5EF4-FFF2-40B4-BE49-F238E27FC236}">
                <a16:creationId xmlns:a16="http://schemas.microsoft.com/office/drawing/2014/main" id="{2D9717D5-A011-4E7F-BAF1-BF49D882651E}"/>
              </a:ext>
            </a:extLst>
          </p:cNvPr>
          <p:cNvSpPr/>
          <p:nvPr/>
        </p:nvSpPr>
        <p:spPr>
          <a:xfrm>
            <a:off x="3732510" y="9923025"/>
            <a:ext cx="625743" cy="625743"/>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5">
            <a:extLst>
              <a:ext uri="{FF2B5EF4-FFF2-40B4-BE49-F238E27FC236}">
                <a16:creationId xmlns:a16="http://schemas.microsoft.com/office/drawing/2014/main" id="{E8ABA8A6-17A6-40FD-A7D4-F08C0E4764E2}"/>
              </a:ext>
            </a:extLst>
          </p:cNvPr>
          <p:cNvSpPr/>
          <p:nvPr/>
        </p:nvSpPr>
        <p:spPr>
          <a:xfrm>
            <a:off x="249104" y="11066393"/>
            <a:ext cx="730681" cy="730681"/>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3">
            <a:extLst>
              <a:ext uri="{FF2B5EF4-FFF2-40B4-BE49-F238E27FC236}">
                <a16:creationId xmlns:a16="http://schemas.microsoft.com/office/drawing/2014/main" id="{49D07E80-54A3-47DA-BB6C-FF41C261E189}"/>
              </a:ext>
            </a:extLst>
          </p:cNvPr>
          <p:cNvSpPr/>
          <p:nvPr/>
        </p:nvSpPr>
        <p:spPr>
          <a:xfrm>
            <a:off x="906653" y="9045212"/>
            <a:ext cx="1690282" cy="169028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2">
            <a:extLst>
              <a:ext uri="{FF2B5EF4-FFF2-40B4-BE49-F238E27FC236}">
                <a16:creationId xmlns:a16="http://schemas.microsoft.com/office/drawing/2014/main" id="{51F2AAB4-E695-48CA-AE93-674CDF705D8F}"/>
              </a:ext>
            </a:extLst>
          </p:cNvPr>
          <p:cNvSpPr/>
          <p:nvPr/>
        </p:nvSpPr>
        <p:spPr>
          <a:xfrm>
            <a:off x="1052918" y="11038861"/>
            <a:ext cx="1877555" cy="1877555"/>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7" name="!!MC">
            <a:extLst>
              <a:ext uri="{FF2B5EF4-FFF2-40B4-BE49-F238E27FC236}">
                <a16:creationId xmlns:a16="http://schemas.microsoft.com/office/drawing/2014/main" id="{933FC07C-7040-4484-8D05-13A590695EF3}"/>
              </a:ext>
            </a:extLst>
          </p:cNvPr>
          <p:cNvSpPr/>
          <p:nvPr/>
        </p:nvSpPr>
        <p:spPr>
          <a:xfrm>
            <a:off x="1052918" y="7858965"/>
            <a:ext cx="4118674" cy="4118674"/>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Main">
            <a:extLst>
              <a:ext uri="{FF2B5EF4-FFF2-40B4-BE49-F238E27FC236}">
                <a16:creationId xmlns:a16="http://schemas.microsoft.com/office/drawing/2014/main" id="{33889DB9-38AE-419E-B2B0-13BEEA9268A6}"/>
              </a:ext>
            </a:extLst>
          </p:cNvPr>
          <p:cNvSpPr txBox="1"/>
          <p:nvPr/>
        </p:nvSpPr>
        <p:spPr>
          <a:xfrm>
            <a:off x="12535823" y="2592616"/>
            <a:ext cx="5512231" cy="1015663"/>
          </a:xfrm>
          <a:prstGeom prst="rect">
            <a:avLst/>
          </a:prstGeom>
          <a:noFill/>
        </p:spPr>
        <p:txBody>
          <a:bodyPr wrap="square" rtlCol="0">
            <a:spAutoFit/>
          </a:bodyPr>
          <a:lstStyle/>
          <a:p>
            <a:r>
              <a:rPr lang="en-PH" sz="6000" dirty="0">
                <a:ln>
                  <a:solidFill>
                    <a:sysClr val="windowText" lastClr="000000"/>
                  </a:solidFill>
                </a:ln>
                <a:solidFill>
                  <a:srgbClr val="219EBC"/>
                </a:solidFill>
                <a:latin typeface="Anton" pitchFamily="2" charset="-93"/>
              </a:rPr>
              <a:t>Group 1</a:t>
            </a:r>
          </a:p>
        </p:txBody>
      </p:sp>
      <p:sp>
        <p:nvSpPr>
          <p:cNvPr id="13" name="!!Sub">
            <a:extLst>
              <a:ext uri="{FF2B5EF4-FFF2-40B4-BE49-F238E27FC236}">
                <a16:creationId xmlns:a16="http://schemas.microsoft.com/office/drawing/2014/main" id="{1B5D0C7E-C217-4D25-9B7C-C68E109C372B}"/>
              </a:ext>
            </a:extLst>
          </p:cNvPr>
          <p:cNvSpPr txBox="1"/>
          <p:nvPr/>
        </p:nvSpPr>
        <p:spPr>
          <a:xfrm>
            <a:off x="15544801" y="3608279"/>
            <a:ext cx="5480912" cy="400110"/>
          </a:xfrm>
          <a:prstGeom prst="rect">
            <a:avLst/>
          </a:prstGeom>
          <a:noFill/>
        </p:spPr>
        <p:txBody>
          <a:bodyPr wrap="square" rtlCol="0">
            <a:spAutoFit/>
          </a:bodyPr>
          <a:lstStyle/>
          <a:p>
            <a:pPr algn="just"/>
            <a:r>
              <a:rPr lang="en-PH" sz="2000" b="1" dirty="0">
                <a:latin typeface="Arial" panose="020B0604020202020204" pitchFamily="34" charset="0"/>
                <a:cs typeface="Arial" panose="020B0604020202020204" pitchFamily="34" charset="0"/>
              </a:rPr>
              <a:t>Technology Store Management</a:t>
            </a:r>
          </a:p>
        </p:txBody>
      </p:sp>
      <p:pic>
        <p:nvPicPr>
          <p:cNvPr id="14" name="Hình ảnh 13">
            <a:extLst>
              <a:ext uri="{FF2B5EF4-FFF2-40B4-BE49-F238E27FC236}">
                <a16:creationId xmlns:a16="http://schemas.microsoft.com/office/drawing/2014/main" id="{D6D2748B-4360-45DF-B741-FE59C5C6BBAD}"/>
              </a:ext>
            </a:extLst>
          </p:cNvPr>
          <p:cNvPicPr>
            <a:picLocks noChangeAspect="1"/>
          </p:cNvPicPr>
          <p:nvPr/>
        </p:nvPicPr>
        <p:blipFill>
          <a:blip r:embed="rId2">
            <a:extLst>
              <a:ext uri="{28A0092B-C50C-407E-A947-70E740481C1C}">
                <a14:useLocalDpi xmlns:a14="http://schemas.microsoft.com/office/drawing/2010/main" val="0"/>
              </a:ext>
            </a:extLst>
          </a:blip>
          <a:srcRect t="1965" b="1965"/>
          <a:stretch/>
        </p:blipFill>
        <p:spPr>
          <a:xfrm>
            <a:off x="1123973" y="12182218"/>
            <a:ext cx="3759265" cy="3611521"/>
          </a:xfrm>
          <a:prstGeom prst="ellipse">
            <a:avLst/>
          </a:prstGeom>
        </p:spPr>
      </p:pic>
      <p:sp>
        <p:nvSpPr>
          <p:cNvPr id="8" name="!!4">
            <a:extLst>
              <a:ext uri="{FF2B5EF4-FFF2-40B4-BE49-F238E27FC236}">
                <a16:creationId xmlns:a16="http://schemas.microsoft.com/office/drawing/2014/main" id="{B1531B6D-E7F7-4342-A58D-B58BCE7D71C7}"/>
              </a:ext>
            </a:extLst>
          </p:cNvPr>
          <p:cNvSpPr/>
          <p:nvPr/>
        </p:nvSpPr>
        <p:spPr>
          <a:xfrm>
            <a:off x="4045382" y="14424511"/>
            <a:ext cx="1126210" cy="1126210"/>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6">
            <a:extLst>
              <a:ext uri="{FF2B5EF4-FFF2-40B4-BE49-F238E27FC236}">
                <a16:creationId xmlns:a16="http://schemas.microsoft.com/office/drawing/2014/main" id="{1367C0B7-C9D7-4EF5-8B05-0EE0EB4F4178}"/>
              </a:ext>
            </a:extLst>
          </p:cNvPr>
          <p:cNvSpPr/>
          <p:nvPr/>
        </p:nvSpPr>
        <p:spPr>
          <a:xfrm>
            <a:off x="4358253" y="9918302"/>
            <a:ext cx="1199745" cy="1199745"/>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2190201896"/>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a:extLst>
              <a:ext uri="{FF2B5EF4-FFF2-40B4-BE49-F238E27FC236}">
                <a16:creationId xmlns:a16="http://schemas.microsoft.com/office/drawing/2014/main" id="{F2949FD5-DC8B-4F61-8E3A-3083C55BEB95}"/>
              </a:ext>
            </a:extLst>
          </p:cNvPr>
          <p:cNvSpPr/>
          <p:nvPr/>
        </p:nvSpPr>
        <p:spPr>
          <a:xfrm>
            <a:off x="-3720586" y="-571034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3" name="!!5">
            <a:extLst>
              <a:ext uri="{FF2B5EF4-FFF2-40B4-BE49-F238E27FC236}">
                <a16:creationId xmlns:a16="http://schemas.microsoft.com/office/drawing/2014/main" id="{6DC39554-2795-48AD-B60C-112F26DBB6F4}"/>
              </a:ext>
            </a:extLst>
          </p:cNvPr>
          <p:cNvSpPr/>
          <p:nvPr/>
        </p:nvSpPr>
        <p:spPr>
          <a:xfrm>
            <a:off x="1033478" y="4630456"/>
            <a:ext cx="10081344" cy="10081344"/>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5">
            <a:extLst>
              <a:ext uri="{FF2B5EF4-FFF2-40B4-BE49-F238E27FC236}">
                <a16:creationId xmlns:a16="http://schemas.microsoft.com/office/drawing/2014/main" id="{3F64D4C8-0BC0-475E-865E-54EE6425A94A}"/>
              </a:ext>
            </a:extLst>
          </p:cNvPr>
          <p:cNvSpPr/>
          <p:nvPr/>
        </p:nvSpPr>
        <p:spPr>
          <a:xfrm>
            <a:off x="2343607" y="5215010"/>
            <a:ext cx="7461086" cy="7461086"/>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TextBox 11">
            <a:extLst>
              <a:ext uri="{FF2B5EF4-FFF2-40B4-BE49-F238E27FC236}">
                <a16:creationId xmlns:a16="http://schemas.microsoft.com/office/drawing/2014/main" id="{585C366D-8618-4A31-8B0B-6D04B5E8C5BA}"/>
              </a:ext>
            </a:extLst>
          </p:cNvPr>
          <p:cNvSpPr txBox="1"/>
          <p:nvPr/>
        </p:nvSpPr>
        <p:spPr>
          <a:xfrm>
            <a:off x="2960554" y="2320071"/>
            <a:ext cx="6270892" cy="2554545"/>
          </a:xfrm>
          <a:prstGeom prst="rect">
            <a:avLst/>
          </a:prstGeom>
          <a:noFill/>
        </p:spPr>
        <p:txBody>
          <a:bodyPr wrap="square" rtlCol="0">
            <a:spAutoFit/>
          </a:bodyPr>
          <a:lstStyle/>
          <a:p>
            <a:pPr algn="just"/>
            <a:r>
              <a:rPr lang="en-PH" sz="2000" b="1" dirty="0">
                <a:solidFill>
                  <a:schemeClr val="bg1"/>
                </a:solidFill>
                <a:latin typeface="Times New Roman" panose="02020603050405020304" pitchFamily="18" charset="0"/>
                <a:cs typeface="Times New Roman" panose="02020603050405020304" pitchFamily="18" charset="0"/>
              </a:rPr>
              <a:t>Improve User Interface (UI/UX):</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Optimize the interface to be more user-friendly and easier to navigate.</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Utilize modern design techniques to make the website more appealing and interactive.</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Ensure compatibility across various devices and browsers.</a:t>
            </a:r>
          </a:p>
          <a:p>
            <a:pPr algn="just"/>
            <a:endParaRPr lang="en-PH" sz="2000" dirty="0">
              <a:solidFill>
                <a:schemeClr val="bg1"/>
              </a:solidFill>
              <a:latin typeface="Times New Roman" panose="02020603050405020304" pitchFamily="18" charset="0"/>
              <a:cs typeface="Times New Roman" panose="02020603050405020304" pitchFamily="18" charset="0"/>
            </a:endParaRPr>
          </a:p>
        </p:txBody>
      </p:sp>
      <p:sp>
        <p:nvSpPr>
          <p:cNvPr id="16" name="!!T1">
            <a:extLst>
              <a:ext uri="{FF2B5EF4-FFF2-40B4-BE49-F238E27FC236}">
                <a16:creationId xmlns:a16="http://schemas.microsoft.com/office/drawing/2014/main" id="{CEF79A33-11F4-4E4A-819B-EE42B58EEBA0}"/>
              </a:ext>
            </a:extLst>
          </p:cNvPr>
          <p:cNvSpPr/>
          <p:nvPr/>
        </p:nvSpPr>
        <p:spPr>
          <a:xfrm>
            <a:off x="-19540186"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Introduction</a:t>
            </a:r>
          </a:p>
        </p:txBody>
      </p:sp>
      <p:sp>
        <p:nvSpPr>
          <p:cNvPr id="17" name="!!T2">
            <a:extLst>
              <a:ext uri="{FF2B5EF4-FFF2-40B4-BE49-F238E27FC236}">
                <a16:creationId xmlns:a16="http://schemas.microsoft.com/office/drawing/2014/main" id="{A359CADE-B244-4701-8768-40C5A198CC07}"/>
              </a:ext>
            </a:extLst>
          </p:cNvPr>
          <p:cNvSpPr/>
          <p:nvPr/>
        </p:nvSpPr>
        <p:spPr>
          <a:xfrm>
            <a:off x="-1216953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Database - Diagram</a:t>
            </a:r>
          </a:p>
        </p:txBody>
      </p:sp>
      <p:sp>
        <p:nvSpPr>
          <p:cNvPr id="18" name="!T3">
            <a:extLst>
              <a:ext uri="{FF2B5EF4-FFF2-40B4-BE49-F238E27FC236}">
                <a16:creationId xmlns:a16="http://schemas.microsoft.com/office/drawing/2014/main" id="{F91649F4-8EC8-4841-AE5D-9C9F2E9EFEFF}"/>
              </a:ext>
            </a:extLst>
          </p:cNvPr>
          <p:cNvSpPr/>
          <p:nvPr/>
        </p:nvSpPr>
        <p:spPr>
          <a:xfrm>
            <a:off x="-4778205"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Pages and Functions</a:t>
            </a:r>
          </a:p>
        </p:txBody>
      </p:sp>
      <p:sp>
        <p:nvSpPr>
          <p:cNvPr id="19" name="!!T4">
            <a:extLst>
              <a:ext uri="{FF2B5EF4-FFF2-40B4-BE49-F238E27FC236}">
                <a16:creationId xmlns:a16="http://schemas.microsoft.com/office/drawing/2014/main" id="{18E9D0B2-5370-4651-849B-FCC23E6B737A}"/>
              </a:ext>
            </a:extLst>
          </p:cNvPr>
          <p:cNvSpPr/>
          <p:nvPr/>
        </p:nvSpPr>
        <p:spPr>
          <a:xfrm>
            <a:off x="261312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rtl="0" eaLnBrk="1" latinLnBrk="0" hangingPunct="1">
              <a:spcBef>
                <a:spcPts val="0"/>
              </a:spcBef>
              <a:spcAft>
                <a:spcPts val="0"/>
              </a:spcAft>
            </a:pPr>
            <a:r>
              <a:rPr lang="en-PH" sz="3200" kern="1200" dirty="0">
                <a:solidFill>
                  <a:srgbClr val="7F7F7F"/>
                </a:solidFill>
                <a:effectLst/>
                <a:latin typeface="Aptos" panose="020B0004020202020204" pitchFamily="34" charset="0"/>
              </a:rPr>
              <a:t>Future Development Direction</a:t>
            </a:r>
            <a:endParaRPr lang="en-US" sz="3200" dirty="0">
              <a:effectLst/>
              <a:latin typeface="Aptos" panose="020B0004020202020204" pitchFamily="34" charset="0"/>
            </a:endParaRPr>
          </a:p>
        </p:txBody>
      </p:sp>
      <p:sp>
        <p:nvSpPr>
          <p:cNvPr id="2" name="TextBox 1">
            <a:extLst>
              <a:ext uri="{FF2B5EF4-FFF2-40B4-BE49-F238E27FC236}">
                <a16:creationId xmlns:a16="http://schemas.microsoft.com/office/drawing/2014/main" id="{07098EFF-7EC3-B234-ECAD-F94BF0008447}"/>
              </a:ext>
            </a:extLst>
          </p:cNvPr>
          <p:cNvSpPr txBox="1"/>
          <p:nvPr/>
        </p:nvSpPr>
        <p:spPr>
          <a:xfrm>
            <a:off x="3533801" y="6691907"/>
            <a:ext cx="6270892" cy="1938992"/>
          </a:xfrm>
          <a:prstGeom prst="rect">
            <a:avLst/>
          </a:prstGeom>
          <a:noFill/>
        </p:spPr>
        <p:txBody>
          <a:bodyPr wrap="square" rtlCol="0">
            <a:spAutoFit/>
          </a:bodyPr>
          <a:lstStyle/>
          <a:p>
            <a:pPr algn="just"/>
            <a:r>
              <a:rPr lang="en-PH" sz="2000" b="1" dirty="0">
                <a:solidFill>
                  <a:schemeClr val="bg1"/>
                </a:solidFill>
                <a:latin typeface="Times New Roman" panose="02020603050405020304" pitchFamily="18" charset="0"/>
                <a:cs typeface="Times New Roman" panose="02020603050405020304" pitchFamily="18" charset="0"/>
              </a:rPr>
              <a:t>Optimize Existing Features:</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Enhance the performance and loading speed of the website.</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Improve the accuracy and efficiency of the recipe search functions.</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Ensure system stability and security.</a:t>
            </a:r>
            <a:endParaRPr lang="en-PH" sz="2000" dirty="0">
              <a:solidFill>
                <a:schemeClr val="bg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6F0FB6F-D11E-3C82-1ED1-00428BFD8882}"/>
              </a:ext>
            </a:extLst>
          </p:cNvPr>
          <p:cNvSpPr txBox="1"/>
          <p:nvPr/>
        </p:nvSpPr>
        <p:spPr>
          <a:xfrm>
            <a:off x="9597994" y="3338972"/>
            <a:ext cx="6270892" cy="1938992"/>
          </a:xfrm>
          <a:prstGeom prst="rect">
            <a:avLst/>
          </a:prstGeom>
          <a:noFill/>
        </p:spPr>
        <p:txBody>
          <a:bodyPr wrap="square" rtlCol="0">
            <a:spAutoFit/>
          </a:bodyPr>
          <a:lstStyle/>
          <a:p>
            <a:pPr algn="just"/>
            <a:r>
              <a:rPr lang="en-PH" sz="2000" b="1" dirty="0">
                <a:solidFill>
                  <a:schemeClr val="bg1"/>
                </a:solidFill>
                <a:latin typeface="Times New Roman" panose="02020603050405020304" pitchFamily="18" charset="0"/>
                <a:cs typeface="Times New Roman" panose="02020603050405020304" pitchFamily="18" charset="0"/>
              </a:rPr>
              <a:t>Add New Features:</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Integrate a rating and review system for each recipe, allowing users to share their experiences and opinions.</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Develop a feature to suggest recipes based on available ingredients or user preferences.</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Add tools to manage shopping lists and meal planning.</a:t>
            </a:r>
            <a:endParaRPr lang="en-PH" sz="2000" dirty="0">
              <a:solidFill>
                <a:schemeClr val="bg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5DD6961B-A2FC-BBEC-0DAF-072E8CFE29BB}"/>
              </a:ext>
            </a:extLst>
          </p:cNvPr>
          <p:cNvSpPr txBox="1"/>
          <p:nvPr/>
        </p:nvSpPr>
        <p:spPr>
          <a:xfrm>
            <a:off x="-3135446" y="4014903"/>
            <a:ext cx="6270892" cy="2554545"/>
          </a:xfrm>
          <a:prstGeom prst="rect">
            <a:avLst/>
          </a:prstGeom>
          <a:noFill/>
        </p:spPr>
        <p:txBody>
          <a:bodyPr wrap="square" rtlCol="0">
            <a:spAutoFit/>
          </a:bodyPr>
          <a:lstStyle/>
          <a:p>
            <a:pPr algn="just"/>
            <a:r>
              <a:rPr lang="en-PH" sz="2000" b="1" dirty="0">
                <a:solidFill>
                  <a:schemeClr val="bg1"/>
                </a:solidFill>
                <a:latin typeface="Times New Roman" panose="02020603050405020304" pitchFamily="18" charset="0"/>
                <a:cs typeface="Times New Roman" panose="02020603050405020304" pitchFamily="18" charset="0"/>
              </a:rPr>
              <a:t>Create an Admin Page:</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Build an administration page to manage content, recipes, and users.</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Provide tools to monitor and analyze traffic and user activities.</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Ensure that the admin page has a user-friendly interface, making it easy for administrators to perform management tasks.</a:t>
            </a:r>
            <a:endParaRPr lang="en-PH" sz="2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6394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2"/>
                                        </p:tgtEl>
                                      </p:cBhvr>
                                    </p:animEffect>
                                    <p:set>
                                      <p:cBhvr>
                                        <p:cTn id="12" dur="1" fill="hold">
                                          <p:stCondLst>
                                            <p:cond delay="499"/>
                                          </p:stCondLst>
                                        </p:cTn>
                                        <p:tgtEl>
                                          <p:spTgt spid="12"/>
                                        </p:tgtEl>
                                        <p:attrNameLst>
                                          <p:attrName>style.visibility</p:attrName>
                                        </p:attrNameLst>
                                      </p:cBhvr>
                                      <p:to>
                                        <p:strVal val="hidden"/>
                                      </p:to>
                                    </p:set>
                                  </p:childTnLst>
                                </p:cTn>
                              </p:par>
                              <p:par>
                                <p:cTn id="13" presetID="10"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par>
                                <p:cTn id="21" presetID="10" presetClass="entr" presetSubtype="0"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1" nodeType="clickEffect">
                                  <p:stCondLst>
                                    <p:cond delay="0"/>
                                  </p:stCondLst>
                                  <p:childTnLst>
                                    <p:animEffect transition="out" filter="fade">
                                      <p:cBhvr>
                                        <p:cTn id="27" dur="500"/>
                                        <p:tgtEl>
                                          <p:spTgt spid="3"/>
                                        </p:tgtEl>
                                      </p:cBhvr>
                                    </p:animEffect>
                                    <p:set>
                                      <p:cBhvr>
                                        <p:cTn id="28" dur="1" fill="hold">
                                          <p:stCondLst>
                                            <p:cond delay="499"/>
                                          </p:stCondLst>
                                        </p:cTn>
                                        <p:tgtEl>
                                          <p:spTgt spid="3"/>
                                        </p:tgtEl>
                                        <p:attrNameLst>
                                          <p:attrName>style.visibility</p:attrName>
                                        </p:attrNameLst>
                                      </p:cBhvr>
                                      <p:to>
                                        <p:strVal val="hidden"/>
                                      </p:to>
                                    </p:set>
                                  </p:childTnLst>
                                </p:cTn>
                              </p:par>
                              <p:par>
                                <p:cTn id="29" presetID="10" presetClass="entr" presetSubtype="0" fill="hold" grpId="0" nodeType="with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2" grpId="0"/>
      <p:bldP spid="2" grpId="1"/>
      <p:bldP spid="3" grpId="0"/>
      <p:bldP spid="3" grpId="1"/>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C">
            <a:extLst>
              <a:ext uri="{FF2B5EF4-FFF2-40B4-BE49-F238E27FC236}">
                <a16:creationId xmlns:a16="http://schemas.microsoft.com/office/drawing/2014/main" id="{12A897E7-09D1-4BFC-8A2F-E8A80826A484}"/>
              </a:ext>
            </a:extLst>
          </p:cNvPr>
          <p:cNvSpPr/>
          <p:nvPr/>
        </p:nvSpPr>
        <p:spPr>
          <a:xfrm>
            <a:off x="-1056056" y="-3723056"/>
            <a:ext cx="14304112" cy="1430411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3" name="!!5">
            <a:extLst>
              <a:ext uri="{FF2B5EF4-FFF2-40B4-BE49-F238E27FC236}">
                <a16:creationId xmlns:a16="http://schemas.microsoft.com/office/drawing/2014/main" id="{8355ED70-7499-4FBD-8BBF-7F23EB85D761}"/>
              </a:ext>
            </a:extLst>
          </p:cNvPr>
          <p:cNvSpPr/>
          <p:nvPr/>
        </p:nvSpPr>
        <p:spPr>
          <a:xfrm>
            <a:off x="329750" y="-2337250"/>
            <a:ext cx="11532501" cy="11532501"/>
          </a:xfrm>
          <a:prstGeom prst="ellipse">
            <a:avLst/>
          </a:prstGeom>
          <a:solidFill>
            <a:srgbClr val="FB8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5">
            <a:extLst>
              <a:ext uri="{FF2B5EF4-FFF2-40B4-BE49-F238E27FC236}">
                <a16:creationId xmlns:a16="http://schemas.microsoft.com/office/drawing/2014/main" id="{B9A6CA2F-AC1A-4387-B6A3-71199EA4AD7C}"/>
              </a:ext>
            </a:extLst>
          </p:cNvPr>
          <p:cNvSpPr/>
          <p:nvPr/>
        </p:nvSpPr>
        <p:spPr>
          <a:xfrm>
            <a:off x="1377843" y="-1289157"/>
            <a:ext cx="9436315" cy="9436315"/>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TextBox 9">
            <a:extLst>
              <a:ext uri="{FF2B5EF4-FFF2-40B4-BE49-F238E27FC236}">
                <a16:creationId xmlns:a16="http://schemas.microsoft.com/office/drawing/2014/main" id="{377BE071-BF67-41DC-BAF0-14AD26F17BA4}"/>
              </a:ext>
            </a:extLst>
          </p:cNvPr>
          <p:cNvSpPr txBox="1"/>
          <p:nvPr/>
        </p:nvSpPr>
        <p:spPr>
          <a:xfrm>
            <a:off x="3531053" y="3460427"/>
            <a:ext cx="5129893" cy="1015663"/>
          </a:xfrm>
          <a:prstGeom prst="rect">
            <a:avLst/>
          </a:prstGeom>
          <a:noFill/>
        </p:spPr>
        <p:txBody>
          <a:bodyPr wrap="square" rtlCol="0">
            <a:spAutoFit/>
          </a:bodyPr>
          <a:lstStyle/>
          <a:p>
            <a:pPr algn="ctr"/>
            <a:r>
              <a:rPr lang="en-PH" sz="6000" dirty="0">
                <a:solidFill>
                  <a:srgbClr val="023047"/>
                </a:solidFill>
                <a:latin typeface="Lobster" panose="00000500000000000000" pitchFamily="2" charset="-93"/>
              </a:rPr>
              <a:t>Thanks You</a:t>
            </a:r>
          </a:p>
        </p:txBody>
      </p:sp>
      <p:sp>
        <p:nvSpPr>
          <p:cNvPr id="7" name="Hình Bầu dục 6">
            <a:extLst>
              <a:ext uri="{FF2B5EF4-FFF2-40B4-BE49-F238E27FC236}">
                <a16:creationId xmlns:a16="http://schemas.microsoft.com/office/drawing/2014/main" id="{34F741B2-F843-4144-AE8D-74E5E3BA78F6}"/>
              </a:ext>
            </a:extLst>
          </p:cNvPr>
          <p:cNvSpPr/>
          <p:nvPr/>
        </p:nvSpPr>
        <p:spPr>
          <a:xfrm>
            <a:off x="5234353" y="1628740"/>
            <a:ext cx="1723293" cy="1712070"/>
          </a:xfrm>
          <a:prstGeom prst="ellipse">
            <a:avLst/>
          </a:prstGeom>
          <a:solidFill>
            <a:schemeClr val="accent2"/>
          </a:solidFill>
          <a:ln w="76200">
            <a:solidFill>
              <a:srgbClr val="0230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592000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7" name="!!1">
            <a:extLst>
              <a:ext uri="{FF2B5EF4-FFF2-40B4-BE49-F238E27FC236}">
                <a16:creationId xmlns:a16="http://schemas.microsoft.com/office/drawing/2014/main" id="{99ADA206-5C65-4AD6-8470-3E43BBB9C2BF}"/>
              </a:ext>
            </a:extLst>
          </p:cNvPr>
          <p:cNvSpPr/>
          <p:nvPr/>
        </p:nvSpPr>
        <p:spPr>
          <a:xfrm>
            <a:off x="3836682" y="1270257"/>
            <a:ext cx="625743" cy="625743"/>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1" name="!!5">
            <a:extLst>
              <a:ext uri="{FF2B5EF4-FFF2-40B4-BE49-F238E27FC236}">
                <a16:creationId xmlns:a16="http://schemas.microsoft.com/office/drawing/2014/main" id="{9B0149FF-2898-414F-9C3D-172F115BAD27}"/>
              </a:ext>
            </a:extLst>
          </p:cNvPr>
          <p:cNvSpPr/>
          <p:nvPr/>
        </p:nvSpPr>
        <p:spPr>
          <a:xfrm>
            <a:off x="614445" y="3063659"/>
            <a:ext cx="730681" cy="730681"/>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3">
            <a:extLst>
              <a:ext uri="{FF2B5EF4-FFF2-40B4-BE49-F238E27FC236}">
                <a16:creationId xmlns:a16="http://schemas.microsoft.com/office/drawing/2014/main" id="{5F1123C4-CFC4-485B-AC5D-0440A58E024F}"/>
              </a:ext>
            </a:extLst>
          </p:cNvPr>
          <p:cNvSpPr/>
          <p:nvPr/>
        </p:nvSpPr>
        <p:spPr>
          <a:xfrm>
            <a:off x="906653" y="806718"/>
            <a:ext cx="1690282" cy="169028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2">
            <a:extLst>
              <a:ext uri="{FF2B5EF4-FFF2-40B4-BE49-F238E27FC236}">
                <a16:creationId xmlns:a16="http://schemas.microsoft.com/office/drawing/2014/main" id="{C2421225-7302-4435-A741-2446DC424755}"/>
              </a:ext>
            </a:extLst>
          </p:cNvPr>
          <p:cNvSpPr/>
          <p:nvPr/>
        </p:nvSpPr>
        <p:spPr>
          <a:xfrm>
            <a:off x="1052918" y="3986454"/>
            <a:ext cx="1877555" cy="1877555"/>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MC">
            <a:extLst>
              <a:ext uri="{FF2B5EF4-FFF2-40B4-BE49-F238E27FC236}">
                <a16:creationId xmlns:a16="http://schemas.microsoft.com/office/drawing/2014/main" id="{786FE441-DB3F-4A29-9A30-BF965041A931}"/>
              </a:ext>
            </a:extLst>
          </p:cNvPr>
          <p:cNvSpPr/>
          <p:nvPr/>
        </p:nvSpPr>
        <p:spPr>
          <a:xfrm>
            <a:off x="1052918" y="1369663"/>
            <a:ext cx="4118674" cy="4118674"/>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Main">
            <a:extLst>
              <a:ext uri="{FF2B5EF4-FFF2-40B4-BE49-F238E27FC236}">
                <a16:creationId xmlns:a16="http://schemas.microsoft.com/office/drawing/2014/main" id="{1A63068B-FC78-4020-9740-2DAD28B6296D}"/>
              </a:ext>
            </a:extLst>
          </p:cNvPr>
          <p:cNvSpPr txBox="1"/>
          <p:nvPr/>
        </p:nvSpPr>
        <p:spPr>
          <a:xfrm>
            <a:off x="6064681" y="2592616"/>
            <a:ext cx="5512231" cy="1015663"/>
          </a:xfrm>
          <a:prstGeom prst="rect">
            <a:avLst/>
          </a:prstGeom>
          <a:noFill/>
        </p:spPr>
        <p:txBody>
          <a:bodyPr wrap="square" rtlCol="0">
            <a:spAutoFit/>
          </a:bodyPr>
          <a:lstStyle/>
          <a:p>
            <a:r>
              <a:rPr lang="en-PH" sz="6000" dirty="0">
                <a:ln>
                  <a:solidFill>
                    <a:sysClr val="windowText" lastClr="000000"/>
                  </a:solidFill>
                </a:ln>
                <a:solidFill>
                  <a:srgbClr val="219EBC"/>
                </a:solidFill>
                <a:latin typeface="Anton" pitchFamily="2" charset="-93"/>
              </a:rPr>
              <a:t>Group 1</a:t>
            </a:r>
          </a:p>
        </p:txBody>
      </p:sp>
      <p:sp>
        <p:nvSpPr>
          <p:cNvPr id="13" name="!!Sub">
            <a:extLst>
              <a:ext uri="{FF2B5EF4-FFF2-40B4-BE49-F238E27FC236}">
                <a16:creationId xmlns:a16="http://schemas.microsoft.com/office/drawing/2014/main" id="{D01CCA00-6C46-4CA5-89C8-CEAC13DC1949}"/>
              </a:ext>
            </a:extLst>
          </p:cNvPr>
          <p:cNvSpPr txBox="1"/>
          <p:nvPr/>
        </p:nvSpPr>
        <p:spPr>
          <a:xfrm>
            <a:off x="6096000" y="3608279"/>
            <a:ext cx="5480912" cy="400110"/>
          </a:xfrm>
          <a:prstGeom prst="rect">
            <a:avLst/>
          </a:prstGeom>
          <a:noFill/>
        </p:spPr>
        <p:txBody>
          <a:bodyPr wrap="square" rtlCol="0">
            <a:spAutoFit/>
          </a:bodyPr>
          <a:lstStyle/>
          <a:p>
            <a:pPr algn="just"/>
            <a:r>
              <a:rPr lang="en-PH" sz="2000" b="1" dirty="0">
                <a:latin typeface="Arial" panose="020B0604020202020204" pitchFamily="34" charset="0"/>
                <a:cs typeface="Arial" panose="020B0604020202020204" pitchFamily="34" charset="0"/>
              </a:rPr>
              <a:t>Technology Store Chain Management</a:t>
            </a:r>
          </a:p>
        </p:txBody>
      </p:sp>
      <p:sp>
        <p:nvSpPr>
          <p:cNvPr id="18" name="!!SubA">
            <a:extLst>
              <a:ext uri="{FF2B5EF4-FFF2-40B4-BE49-F238E27FC236}">
                <a16:creationId xmlns:a16="http://schemas.microsoft.com/office/drawing/2014/main" id="{D1874045-650C-46F0-9A6B-69410CDC71BB}"/>
              </a:ext>
            </a:extLst>
          </p:cNvPr>
          <p:cNvSpPr txBox="1"/>
          <p:nvPr/>
        </p:nvSpPr>
        <p:spPr>
          <a:xfrm>
            <a:off x="738745" y="10644490"/>
            <a:ext cx="9116455" cy="3170099"/>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This project focuses on providing a comprehensive management system for technology retail chains, offering businesses efficient solutions to streamline buying and selling processes in the competitive e-commerce environment. Designed to optimize key operations such as merchandise management, inventory control, and payment tracking, the system ensures seamless business operations. By offering powerful tools for sales management, real-time inventory updates, and revenue analysis, it helps businesses improve efficiency, plan restocking, and make informed decisions. With features that enhance customer engagement and support effective marketing strategies, this system gives technology businesses a competitive edge, enabling them to thrive in an ever-evolving market.</a:t>
            </a:r>
            <a:endParaRPr lang="en-PH" sz="2000" dirty="0">
              <a:latin typeface="Times New Roman" panose="02020603050405020304" pitchFamily="18" charset="0"/>
              <a:cs typeface="Times New Roman" panose="02020603050405020304" pitchFamily="18" charset="0"/>
            </a:endParaRPr>
          </a:p>
        </p:txBody>
      </p:sp>
      <p:pic>
        <p:nvPicPr>
          <p:cNvPr id="3" name="Hình ảnh 2">
            <a:extLst>
              <a:ext uri="{FF2B5EF4-FFF2-40B4-BE49-F238E27FC236}">
                <a16:creationId xmlns:a16="http://schemas.microsoft.com/office/drawing/2014/main" id="{EEA91991-7454-4FAB-B9F6-221E004F7D1A}"/>
              </a:ext>
            </a:extLst>
          </p:cNvPr>
          <p:cNvPicPr>
            <a:picLocks noChangeAspect="1"/>
          </p:cNvPicPr>
          <p:nvPr/>
        </p:nvPicPr>
        <p:blipFill>
          <a:blip r:embed="rId2">
            <a:extLst>
              <a:ext uri="{28A0092B-C50C-407E-A947-70E740481C1C}">
                <a14:useLocalDpi xmlns:a14="http://schemas.microsoft.com/office/drawing/2010/main" val="0"/>
              </a:ext>
            </a:extLst>
          </a:blip>
          <a:srcRect t="1965" b="1965"/>
          <a:stretch/>
        </p:blipFill>
        <p:spPr>
          <a:xfrm>
            <a:off x="1259413" y="1633590"/>
            <a:ext cx="3759265" cy="3611521"/>
          </a:xfrm>
          <a:prstGeom prst="ellipse">
            <a:avLst/>
          </a:prstGeom>
        </p:spPr>
      </p:pic>
      <p:sp>
        <p:nvSpPr>
          <p:cNvPr id="8" name="!!4">
            <a:extLst>
              <a:ext uri="{FF2B5EF4-FFF2-40B4-BE49-F238E27FC236}">
                <a16:creationId xmlns:a16="http://schemas.microsoft.com/office/drawing/2014/main" id="{8E4CE086-53DB-4D4D-A438-192BCFFD63C7}"/>
              </a:ext>
            </a:extLst>
          </p:cNvPr>
          <p:cNvSpPr/>
          <p:nvPr/>
        </p:nvSpPr>
        <p:spPr>
          <a:xfrm>
            <a:off x="4045382" y="4362127"/>
            <a:ext cx="1126210" cy="1126210"/>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6">
            <a:extLst>
              <a:ext uri="{FF2B5EF4-FFF2-40B4-BE49-F238E27FC236}">
                <a16:creationId xmlns:a16="http://schemas.microsoft.com/office/drawing/2014/main" id="{DCA55227-62F7-4EEE-AF12-EE2B956D4738}"/>
              </a:ext>
            </a:extLst>
          </p:cNvPr>
          <p:cNvSpPr/>
          <p:nvPr/>
        </p:nvSpPr>
        <p:spPr>
          <a:xfrm>
            <a:off x="4396454" y="1674101"/>
            <a:ext cx="1199745" cy="1199745"/>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5" name="!!About">
            <a:extLst>
              <a:ext uri="{FF2B5EF4-FFF2-40B4-BE49-F238E27FC236}">
                <a16:creationId xmlns:a16="http://schemas.microsoft.com/office/drawing/2014/main" id="{6ECB1395-18D7-458C-8407-90217CD2D551}"/>
              </a:ext>
            </a:extLst>
          </p:cNvPr>
          <p:cNvSpPr txBox="1"/>
          <p:nvPr/>
        </p:nvSpPr>
        <p:spPr>
          <a:xfrm>
            <a:off x="738746" y="7732373"/>
            <a:ext cx="2412840" cy="1015663"/>
          </a:xfrm>
          <a:prstGeom prst="rect">
            <a:avLst/>
          </a:prstGeom>
          <a:noFill/>
        </p:spPr>
        <p:txBody>
          <a:bodyPr wrap="none" rtlCol="0">
            <a:spAutoFit/>
          </a:bodyPr>
          <a:lstStyle/>
          <a:p>
            <a:r>
              <a:rPr lang="en-PH" sz="6000" dirty="0">
                <a:ln>
                  <a:solidFill>
                    <a:schemeClr val="tx1"/>
                  </a:solidFill>
                </a:ln>
                <a:solidFill>
                  <a:srgbClr val="219EBC"/>
                </a:solidFill>
                <a:latin typeface="Anton" pitchFamily="2" charset="-93"/>
              </a:rPr>
              <a:t>Group 1</a:t>
            </a:r>
          </a:p>
        </p:txBody>
      </p:sp>
    </p:spTree>
    <p:extLst>
      <p:ext uri="{BB962C8B-B14F-4D97-AF65-F5344CB8AC3E}">
        <p14:creationId xmlns:p14="http://schemas.microsoft.com/office/powerpoint/2010/main" val="18038869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5" name="!!1">
            <a:extLst>
              <a:ext uri="{FF2B5EF4-FFF2-40B4-BE49-F238E27FC236}">
                <a16:creationId xmlns:a16="http://schemas.microsoft.com/office/drawing/2014/main" id="{8B6BCA3C-F996-483E-81CF-424B417E738A}"/>
              </a:ext>
            </a:extLst>
          </p:cNvPr>
          <p:cNvSpPr/>
          <p:nvPr/>
        </p:nvSpPr>
        <p:spPr>
          <a:xfrm>
            <a:off x="1693753" y="993992"/>
            <a:ext cx="625743" cy="625743"/>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 name="!!2">
            <a:extLst>
              <a:ext uri="{FF2B5EF4-FFF2-40B4-BE49-F238E27FC236}">
                <a16:creationId xmlns:a16="http://schemas.microsoft.com/office/drawing/2014/main" id="{D82A0674-E70A-421F-91E1-4306B45F4972}"/>
              </a:ext>
            </a:extLst>
          </p:cNvPr>
          <p:cNvSpPr/>
          <p:nvPr/>
        </p:nvSpPr>
        <p:spPr>
          <a:xfrm>
            <a:off x="2069812" y="-6346459"/>
            <a:ext cx="8237098" cy="8237098"/>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3">
            <a:extLst>
              <a:ext uri="{FF2B5EF4-FFF2-40B4-BE49-F238E27FC236}">
                <a16:creationId xmlns:a16="http://schemas.microsoft.com/office/drawing/2014/main" id="{EB382BFA-CC29-444F-8A23-3AD35F8E2C33}"/>
              </a:ext>
            </a:extLst>
          </p:cNvPr>
          <p:cNvSpPr/>
          <p:nvPr/>
        </p:nvSpPr>
        <p:spPr>
          <a:xfrm>
            <a:off x="10498247" y="157186"/>
            <a:ext cx="1253262" cy="125326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5">
            <a:extLst>
              <a:ext uri="{FF2B5EF4-FFF2-40B4-BE49-F238E27FC236}">
                <a16:creationId xmlns:a16="http://schemas.microsoft.com/office/drawing/2014/main" id="{392F0F82-55E5-4D89-84E3-AD4125F1C32F}"/>
              </a:ext>
            </a:extLst>
          </p:cNvPr>
          <p:cNvSpPr/>
          <p:nvPr/>
        </p:nvSpPr>
        <p:spPr>
          <a:xfrm>
            <a:off x="9958258" y="1154283"/>
            <a:ext cx="625744" cy="625744"/>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7" name="!!4">
            <a:extLst>
              <a:ext uri="{FF2B5EF4-FFF2-40B4-BE49-F238E27FC236}">
                <a16:creationId xmlns:a16="http://schemas.microsoft.com/office/drawing/2014/main" id="{BF843AEB-3395-4E9D-BC5B-29C27DFBFAD5}"/>
              </a:ext>
            </a:extLst>
          </p:cNvPr>
          <p:cNvSpPr/>
          <p:nvPr/>
        </p:nvSpPr>
        <p:spPr>
          <a:xfrm>
            <a:off x="6096000" y="2565623"/>
            <a:ext cx="10852457" cy="10852457"/>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About">
            <a:extLst>
              <a:ext uri="{FF2B5EF4-FFF2-40B4-BE49-F238E27FC236}">
                <a16:creationId xmlns:a16="http://schemas.microsoft.com/office/drawing/2014/main" id="{C7E2F25C-AC8D-4E1B-A3A9-0AC57D395836}"/>
              </a:ext>
            </a:extLst>
          </p:cNvPr>
          <p:cNvSpPr txBox="1"/>
          <p:nvPr/>
        </p:nvSpPr>
        <p:spPr>
          <a:xfrm>
            <a:off x="743475" y="2137144"/>
            <a:ext cx="9724137" cy="1015663"/>
          </a:xfrm>
          <a:prstGeom prst="rect">
            <a:avLst/>
          </a:prstGeom>
          <a:noFill/>
        </p:spPr>
        <p:txBody>
          <a:bodyPr wrap="none" rtlCol="0">
            <a:spAutoFit/>
          </a:bodyPr>
          <a:lstStyle/>
          <a:p>
            <a:r>
              <a:rPr lang="en-PH" sz="6000" dirty="0">
                <a:ln>
                  <a:solidFill>
                    <a:schemeClr val="tx1"/>
                  </a:solidFill>
                </a:ln>
                <a:solidFill>
                  <a:srgbClr val="219EBC"/>
                </a:solidFill>
                <a:latin typeface="Anton" pitchFamily="2" charset="-93"/>
              </a:rPr>
              <a:t>Technology Store Management</a:t>
            </a:r>
          </a:p>
        </p:txBody>
      </p:sp>
      <p:sp>
        <p:nvSpPr>
          <p:cNvPr id="10" name="!!SubA">
            <a:extLst>
              <a:ext uri="{FF2B5EF4-FFF2-40B4-BE49-F238E27FC236}">
                <a16:creationId xmlns:a16="http://schemas.microsoft.com/office/drawing/2014/main" id="{C586C277-EAC0-41EF-8D8F-07F7A4A1B0BB}"/>
              </a:ext>
            </a:extLst>
          </p:cNvPr>
          <p:cNvSpPr txBox="1"/>
          <p:nvPr/>
        </p:nvSpPr>
        <p:spPr>
          <a:xfrm>
            <a:off x="910939" y="3170595"/>
            <a:ext cx="8445332" cy="3477875"/>
          </a:xfrm>
          <a:prstGeom prst="rect">
            <a:avLst/>
          </a:prstGeom>
          <a:noFill/>
        </p:spPr>
        <p:txBody>
          <a:bodyPr wrap="square" numCol="1" rtlCol="0">
            <a:spAutoFit/>
          </a:bodyPr>
          <a:lstStyle/>
          <a:p>
            <a:r>
              <a:rPr lang="en-US" sz="2000" dirty="0">
                <a:latin typeface="Times New Roman" panose="02020603050405020304" pitchFamily="18" charset="0"/>
                <a:cs typeface="Times New Roman" panose="02020603050405020304" pitchFamily="18" charset="0"/>
              </a:rPr>
              <a:t>This project focuses on providing a comprehensive management system for technology retail chains, offering businesses efficient solutions to streamline buying and selling processes in the competitive e-commerce environment. Designed to optimize key operations such as merchandise management, inventory control, and payment tracking, the system ensures seamless business operations. By offering powerful tools for sales management, real-time inventory updates, and revenue analysis, it helps businesses improve efficiency, plan restocking, and make informed decisions. With features that enhance customer engagement and support effective marketing strategies, this system gives technology businesses a competitive edge, enabling them to thrive in an ever-evolving market.</a:t>
            </a:r>
            <a:endParaRPr lang="en-PH" sz="2000" dirty="0">
              <a:latin typeface="Times New Roman" panose="02020603050405020304" pitchFamily="18" charset="0"/>
              <a:cs typeface="Times New Roman" panose="02020603050405020304" pitchFamily="18" charset="0"/>
            </a:endParaRPr>
          </a:p>
        </p:txBody>
      </p:sp>
      <p:sp>
        <p:nvSpPr>
          <p:cNvPr id="4" name="!!MC">
            <a:extLst>
              <a:ext uri="{FF2B5EF4-FFF2-40B4-BE49-F238E27FC236}">
                <a16:creationId xmlns:a16="http://schemas.microsoft.com/office/drawing/2014/main" id="{23509EAD-1F46-48DC-8CAF-9BAC13F1D869}"/>
              </a:ext>
            </a:extLst>
          </p:cNvPr>
          <p:cNvSpPr/>
          <p:nvPr/>
        </p:nvSpPr>
        <p:spPr>
          <a:xfrm>
            <a:off x="2492177" y="-5949638"/>
            <a:ext cx="7392368" cy="7392368"/>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nvGrpSpPr>
          <p:cNvPr id="17" name="!!n1">
            <a:extLst>
              <a:ext uri="{FF2B5EF4-FFF2-40B4-BE49-F238E27FC236}">
                <a16:creationId xmlns:a16="http://schemas.microsoft.com/office/drawing/2014/main" id="{58123A8C-2438-4F91-A5CB-6319B4AA6364}"/>
              </a:ext>
            </a:extLst>
          </p:cNvPr>
          <p:cNvGrpSpPr/>
          <p:nvPr/>
        </p:nvGrpSpPr>
        <p:grpSpPr>
          <a:xfrm>
            <a:off x="-12715683" y="2556777"/>
            <a:ext cx="2802113" cy="3450286"/>
            <a:chOff x="432154" y="2856499"/>
            <a:chExt cx="2802113" cy="3450286"/>
          </a:xfrm>
          <a:effectLst>
            <a:outerShdw blurRad="50800" dist="38100" dir="5400000" algn="t" rotWithShape="0">
              <a:prstClr val="black">
                <a:alpha val="40000"/>
              </a:prstClr>
            </a:outerShdw>
          </a:effectLst>
        </p:grpSpPr>
        <p:sp>
          <p:nvSpPr>
            <p:cNvPr id="18" name="Rectangle: Rounded Corners 17">
              <a:extLst>
                <a:ext uri="{FF2B5EF4-FFF2-40B4-BE49-F238E27FC236}">
                  <a16:creationId xmlns:a16="http://schemas.microsoft.com/office/drawing/2014/main" id="{E386971C-4248-43A3-9D80-68DB336D773F}"/>
                </a:ext>
              </a:extLst>
            </p:cNvPr>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9" name="Rectangle: Rounded Corners 18">
              <a:extLst>
                <a:ext uri="{FF2B5EF4-FFF2-40B4-BE49-F238E27FC236}">
                  <a16:creationId xmlns:a16="http://schemas.microsoft.com/office/drawing/2014/main" id="{04747AB1-0B9B-4CD3-A036-978CEA36E4EA}"/>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TextBox 19">
              <a:extLst>
                <a:ext uri="{FF2B5EF4-FFF2-40B4-BE49-F238E27FC236}">
                  <a16:creationId xmlns:a16="http://schemas.microsoft.com/office/drawing/2014/main" id="{7D95D9EF-7083-468C-88E8-98673B20EEFE}"/>
                </a:ext>
              </a:extLst>
            </p:cNvPr>
            <p:cNvSpPr txBox="1"/>
            <p:nvPr/>
          </p:nvSpPr>
          <p:spPr>
            <a:xfrm>
              <a:off x="664995" y="5335383"/>
              <a:ext cx="2302939" cy="400110"/>
            </a:xfrm>
            <a:prstGeom prst="rect">
              <a:avLst/>
            </a:prstGeom>
            <a:noFill/>
          </p:spPr>
          <p:txBody>
            <a:bodyPr wrap="none" rtlCol="0">
              <a:spAutoFit/>
            </a:bodyPr>
            <a:lstStyle/>
            <a:p>
              <a:pPr algn="ctr"/>
              <a:r>
                <a:rPr lang="en-PH" sz="2000" dirty="0">
                  <a:latin typeface="Times New Roman" panose="02020603050405020304" pitchFamily="18" charset="0"/>
                  <a:cs typeface="Times New Roman" panose="02020603050405020304" pitchFamily="18" charset="0"/>
                </a:rPr>
                <a:t>Nguyen Dinh Chien</a:t>
              </a:r>
            </a:p>
          </p:txBody>
        </p:sp>
      </p:grpSp>
      <p:grpSp>
        <p:nvGrpSpPr>
          <p:cNvPr id="21" name="!!n2">
            <a:extLst>
              <a:ext uri="{FF2B5EF4-FFF2-40B4-BE49-F238E27FC236}">
                <a16:creationId xmlns:a16="http://schemas.microsoft.com/office/drawing/2014/main" id="{93B5C1A3-DD77-4CF9-9935-9E8906B693EC}"/>
              </a:ext>
            </a:extLst>
          </p:cNvPr>
          <p:cNvGrpSpPr/>
          <p:nvPr/>
        </p:nvGrpSpPr>
        <p:grpSpPr>
          <a:xfrm>
            <a:off x="-3941266" y="2576080"/>
            <a:ext cx="2802113" cy="3450286"/>
            <a:chOff x="432154" y="2856499"/>
            <a:chExt cx="2802113" cy="3450286"/>
          </a:xfrm>
          <a:effectLst>
            <a:outerShdw blurRad="50800" dist="38100" dir="5400000" algn="t" rotWithShape="0">
              <a:prstClr val="black">
                <a:alpha val="40000"/>
              </a:prstClr>
            </a:outerShdw>
          </a:effectLst>
        </p:grpSpPr>
        <p:sp>
          <p:nvSpPr>
            <p:cNvPr id="22" name="Rectangle: Rounded Corners 21">
              <a:extLst>
                <a:ext uri="{FF2B5EF4-FFF2-40B4-BE49-F238E27FC236}">
                  <a16:creationId xmlns:a16="http://schemas.microsoft.com/office/drawing/2014/main" id="{3CA20213-DEF0-4034-8E6A-62D0BBFBEB9B}"/>
                </a:ext>
              </a:extLst>
            </p:cNvPr>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3" name="Rectangle: Rounded Corners 22">
              <a:extLst>
                <a:ext uri="{FF2B5EF4-FFF2-40B4-BE49-F238E27FC236}">
                  <a16:creationId xmlns:a16="http://schemas.microsoft.com/office/drawing/2014/main" id="{86F0ADEF-A48E-4997-B4E4-2E512489EFFA}"/>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4" name="TextBox 23">
              <a:extLst>
                <a:ext uri="{FF2B5EF4-FFF2-40B4-BE49-F238E27FC236}">
                  <a16:creationId xmlns:a16="http://schemas.microsoft.com/office/drawing/2014/main" id="{7AACFEDE-C640-4E09-8F8F-372386B7330F}"/>
                </a:ext>
              </a:extLst>
            </p:cNvPr>
            <p:cNvSpPr txBox="1"/>
            <p:nvPr/>
          </p:nvSpPr>
          <p:spPr>
            <a:xfrm>
              <a:off x="935354" y="5335383"/>
              <a:ext cx="1762214" cy="400110"/>
            </a:xfrm>
            <a:prstGeom prst="rect">
              <a:avLst/>
            </a:prstGeom>
            <a:noFill/>
          </p:spPr>
          <p:txBody>
            <a:bodyPr wrap="none" rtlCol="0">
              <a:spAutoFit/>
            </a:bodyPr>
            <a:lstStyle/>
            <a:p>
              <a:pPr algn="ctr"/>
              <a:r>
                <a:rPr lang="en-PH" sz="2000" dirty="0">
                  <a:latin typeface="Times New Roman" panose="02020603050405020304" pitchFamily="18" charset="0"/>
                  <a:cs typeface="Times New Roman" panose="02020603050405020304" pitchFamily="18" charset="0"/>
                </a:rPr>
                <a:t>Dao Duc Thien</a:t>
              </a:r>
            </a:p>
          </p:txBody>
        </p:sp>
      </p:grpSp>
      <p:grpSp>
        <p:nvGrpSpPr>
          <p:cNvPr id="25" name="!!n3">
            <a:extLst>
              <a:ext uri="{FF2B5EF4-FFF2-40B4-BE49-F238E27FC236}">
                <a16:creationId xmlns:a16="http://schemas.microsoft.com/office/drawing/2014/main" id="{9E9509EC-4C1D-4DC8-BE84-19A74A255845}"/>
              </a:ext>
            </a:extLst>
          </p:cNvPr>
          <p:cNvGrpSpPr/>
          <p:nvPr/>
        </p:nvGrpSpPr>
        <p:grpSpPr>
          <a:xfrm>
            <a:off x="7151143" y="7144542"/>
            <a:ext cx="4332558" cy="2647785"/>
            <a:chOff x="432154" y="2856499"/>
            <a:chExt cx="2802113" cy="2647785"/>
          </a:xfrm>
          <a:effectLst>
            <a:outerShdw blurRad="50800" dist="38100" dir="5400000" algn="t" rotWithShape="0">
              <a:prstClr val="black">
                <a:alpha val="40000"/>
              </a:prstClr>
            </a:outerShdw>
          </a:effectLst>
        </p:grpSpPr>
        <p:sp>
          <p:nvSpPr>
            <p:cNvPr id="26" name="Rectangle: Rounded Corners 25">
              <a:extLst>
                <a:ext uri="{FF2B5EF4-FFF2-40B4-BE49-F238E27FC236}">
                  <a16:creationId xmlns:a16="http://schemas.microsoft.com/office/drawing/2014/main" id="{21241F1C-B0BB-4923-98F7-3AC7B85A1C0C}"/>
                </a:ext>
              </a:extLst>
            </p:cNvPr>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7" name="Rectangle: Rounded Corners 26">
              <a:extLst>
                <a:ext uri="{FF2B5EF4-FFF2-40B4-BE49-F238E27FC236}">
                  <a16:creationId xmlns:a16="http://schemas.microsoft.com/office/drawing/2014/main" id="{E68BF9E4-F967-4C5B-91EE-58955377CCEA}"/>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8" name="TextBox 27">
              <a:extLst>
                <a:ext uri="{FF2B5EF4-FFF2-40B4-BE49-F238E27FC236}">
                  <a16:creationId xmlns:a16="http://schemas.microsoft.com/office/drawing/2014/main" id="{0483C178-7094-415C-B0CC-BC143A45A306}"/>
                </a:ext>
              </a:extLst>
            </p:cNvPr>
            <p:cNvSpPr txBox="1"/>
            <p:nvPr/>
          </p:nvSpPr>
          <p:spPr>
            <a:xfrm>
              <a:off x="1297751" y="5044384"/>
              <a:ext cx="1096554" cy="400110"/>
            </a:xfrm>
            <a:prstGeom prst="rect">
              <a:avLst/>
            </a:prstGeom>
            <a:noFill/>
          </p:spPr>
          <p:txBody>
            <a:bodyPr wrap="none" rtlCol="0">
              <a:spAutoFit/>
            </a:bodyPr>
            <a:lstStyle/>
            <a:p>
              <a:pPr algn="ctr"/>
              <a:r>
                <a:rPr lang="en-PH" sz="2000" dirty="0">
                  <a:solidFill>
                    <a:schemeClr val="bg1"/>
                  </a:solidFill>
                  <a:latin typeface="Times New Roman" panose="02020603050405020304" pitchFamily="18" charset="0"/>
                  <a:cs typeface="Times New Roman" panose="02020603050405020304" pitchFamily="18" charset="0"/>
                </a:rPr>
                <a:t>Le Trung Kien</a:t>
              </a:r>
            </a:p>
          </p:txBody>
        </p:sp>
      </p:grpSp>
      <p:grpSp>
        <p:nvGrpSpPr>
          <p:cNvPr id="29" name="!!n4">
            <a:extLst>
              <a:ext uri="{FF2B5EF4-FFF2-40B4-BE49-F238E27FC236}">
                <a16:creationId xmlns:a16="http://schemas.microsoft.com/office/drawing/2014/main" id="{4392A745-D675-4D5C-89A3-EB3C56D97527}"/>
              </a:ext>
            </a:extLst>
          </p:cNvPr>
          <p:cNvGrpSpPr/>
          <p:nvPr/>
        </p:nvGrpSpPr>
        <p:grpSpPr>
          <a:xfrm>
            <a:off x="7177044" y="14506935"/>
            <a:ext cx="4332558" cy="2647785"/>
            <a:chOff x="432154" y="2856499"/>
            <a:chExt cx="2802113" cy="2647785"/>
          </a:xfrm>
          <a:effectLst>
            <a:outerShdw blurRad="50800" dist="38100" dir="5400000" algn="t" rotWithShape="0">
              <a:prstClr val="black">
                <a:alpha val="40000"/>
              </a:prstClr>
            </a:outerShdw>
          </a:effectLst>
        </p:grpSpPr>
        <p:sp>
          <p:nvSpPr>
            <p:cNvPr id="30" name="Rectangle: Rounded Corners 29">
              <a:extLst>
                <a:ext uri="{FF2B5EF4-FFF2-40B4-BE49-F238E27FC236}">
                  <a16:creationId xmlns:a16="http://schemas.microsoft.com/office/drawing/2014/main" id="{357B55AD-4265-4E9E-93AB-ED5AF6F2CBC5}"/>
                </a:ext>
              </a:extLst>
            </p:cNvPr>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1" name="Rectangle: Rounded Corners 30">
              <a:extLst>
                <a:ext uri="{FF2B5EF4-FFF2-40B4-BE49-F238E27FC236}">
                  <a16:creationId xmlns:a16="http://schemas.microsoft.com/office/drawing/2014/main" id="{27D8FA1E-4890-45C1-AA38-CAF394ADD378}"/>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2" name="TextBox 31">
              <a:extLst>
                <a:ext uri="{FF2B5EF4-FFF2-40B4-BE49-F238E27FC236}">
                  <a16:creationId xmlns:a16="http://schemas.microsoft.com/office/drawing/2014/main" id="{A3FD6285-BC8B-4786-8870-B12A41FB72DB}"/>
                </a:ext>
              </a:extLst>
            </p:cNvPr>
            <p:cNvSpPr txBox="1"/>
            <p:nvPr/>
          </p:nvSpPr>
          <p:spPr>
            <a:xfrm>
              <a:off x="1333581" y="5044384"/>
              <a:ext cx="1024893" cy="400110"/>
            </a:xfrm>
            <a:prstGeom prst="rect">
              <a:avLst/>
            </a:prstGeom>
            <a:noFill/>
          </p:spPr>
          <p:txBody>
            <a:bodyPr wrap="none" rtlCol="0">
              <a:spAutoFit/>
            </a:bodyPr>
            <a:lstStyle/>
            <a:p>
              <a:pPr algn="ctr"/>
              <a:r>
                <a:rPr lang="en-PH" sz="2000" dirty="0">
                  <a:solidFill>
                    <a:schemeClr val="bg1"/>
                  </a:solidFill>
                  <a:latin typeface="Times New Roman" panose="02020603050405020304" pitchFamily="18" charset="0"/>
                  <a:cs typeface="Times New Roman" panose="02020603050405020304" pitchFamily="18" charset="0"/>
                </a:rPr>
                <a:t>Tran Bao </a:t>
              </a:r>
              <a:r>
                <a:rPr lang="en-PH" sz="2000" dirty="0" err="1">
                  <a:solidFill>
                    <a:schemeClr val="bg1"/>
                  </a:solidFill>
                  <a:latin typeface="Times New Roman" panose="02020603050405020304" pitchFamily="18" charset="0"/>
                  <a:cs typeface="Times New Roman" panose="02020603050405020304" pitchFamily="18" charset="0"/>
                </a:rPr>
                <a:t>viet</a:t>
              </a:r>
              <a:endParaRPr lang="en-PH" sz="2000" dirty="0">
                <a:solidFill>
                  <a:schemeClr val="bg1"/>
                </a:solidFill>
                <a:latin typeface="Times New Roman" panose="02020603050405020304" pitchFamily="18" charset="0"/>
                <a:cs typeface="Times New Roman" panose="02020603050405020304" pitchFamily="18" charset="0"/>
              </a:endParaRPr>
            </a:p>
          </p:txBody>
        </p:sp>
      </p:grpSp>
      <p:sp>
        <p:nvSpPr>
          <p:cNvPr id="8" name="!!6">
            <a:extLst>
              <a:ext uri="{FF2B5EF4-FFF2-40B4-BE49-F238E27FC236}">
                <a16:creationId xmlns:a16="http://schemas.microsoft.com/office/drawing/2014/main" id="{7BD2D1D5-8C17-4AAC-BEC6-CF07B8E24619}"/>
              </a:ext>
            </a:extLst>
          </p:cNvPr>
          <p:cNvSpPr/>
          <p:nvPr/>
        </p:nvSpPr>
        <p:spPr>
          <a:xfrm>
            <a:off x="457280" y="157186"/>
            <a:ext cx="1236473" cy="1236473"/>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3" name="!!Main">
            <a:extLst>
              <a:ext uri="{FF2B5EF4-FFF2-40B4-BE49-F238E27FC236}">
                <a16:creationId xmlns:a16="http://schemas.microsoft.com/office/drawing/2014/main" id="{798D1A2E-26EF-4C73-BC8C-DDB9FC6FAB92}"/>
              </a:ext>
            </a:extLst>
          </p:cNvPr>
          <p:cNvSpPr txBox="1"/>
          <p:nvPr/>
        </p:nvSpPr>
        <p:spPr>
          <a:xfrm>
            <a:off x="12699943" y="2592616"/>
            <a:ext cx="5512231" cy="1015663"/>
          </a:xfrm>
          <a:prstGeom prst="rect">
            <a:avLst/>
          </a:prstGeom>
          <a:noFill/>
        </p:spPr>
        <p:txBody>
          <a:bodyPr wrap="square" rtlCol="0">
            <a:spAutoFit/>
          </a:bodyPr>
          <a:lstStyle/>
          <a:p>
            <a:r>
              <a:rPr lang="en-PH" sz="6000" dirty="0">
                <a:ln>
                  <a:solidFill>
                    <a:sysClr val="windowText" lastClr="000000"/>
                  </a:solidFill>
                </a:ln>
                <a:solidFill>
                  <a:srgbClr val="219EBC"/>
                </a:solidFill>
                <a:latin typeface="Anton" pitchFamily="2" charset="-93"/>
              </a:rPr>
              <a:t>Group 1</a:t>
            </a:r>
          </a:p>
        </p:txBody>
      </p:sp>
      <p:sp>
        <p:nvSpPr>
          <p:cNvPr id="34" name="!!Sub">
            <a:extLst>
              <a:ext uri="{FF2B5EF4-FFF2-40B4-BE49-F238E27FC236}">
                <a16:creationId xmlns:a16="http://schemas.microsoft.com/office/drawing/2014/main" id="{81696E9B-CC97-479C-9F0C-257A57438879}"/>
              </a:ext>
            </a:extLst>
          </p:cNvPr>
          <p:cNvSpPr txBox="1"/>
          <p:nvPr/>
        </p:nvSpPr>
        <p:spPr>
          <a:xfrm>
            <a:off x="15099322" y="3608279"/>
            <a:ext cx="5480912" cy="400110"/>
          </a:xfrm>
          <a:prstGeom prst="rect">
            <a:avLst/>
          </a:prstGeom>
          <a:noFill/>
        </p:spPr>
        <p:txBody>
          <a:bodyPr wrap="square" rtlCol="0">
            <a:spAutoFit/>
          </a:bodyPr>
          <a:lstStyle/>
          <a:p>
            <a:pPr algn="just"/>
            <a:r>
              <a:rPr lang="en-PH" sz="2000" b="1" dirty="0">
                <a:latin typeface="Arial" panose="020B0604020202020204" pitchFamily="34" charset="0"/>
                <a:cs typeface="Arial" panose="020B0604020202020204" pitchFamily="34" charset="0"/>
              </a:rPr>
              <a:t>Technology Store Management</a:t>
            </a:r>
          </a:p>
        </p:txBody>
      </p:sp>
      <p:sp>
        <p:nvSpPr>
          <p:cNvPr id="35" name="!!Members">
            <a:extLst>
              <a:ext uri="{FF2B5EF4-FFF2-40B4-BE49-F238E27FC236}">
                <a16:creationId xmlns:a16="http://schemas.microsoft.com/office/drawing/2014/main" id="{49C7A4A8-C6D7-422E-8EAF-8F86ED25F08D}"/>
              </a:ext>
            </a:extLst>
          </p:cNvPr>
          <p:cNvSpPr txBox="1"/>
          <p:nvPr/>
        </p:nvSpPr>
        <p:spPr>
          <a:xfrm>
            <a:off x="605282" y="-1613941"/>
            <a:ext cx="3773790" cy="830997"/>
          </a:xfrm>
          <a:prstGeom prst="rect">
            <a:avLst/>
          </a:prstGeom>
          <a:noFill/>
        </p:spPr>
        <p:txBody>
          <a:bodyPr wrap="none" rtlCol="0">
            <a:spAutoFit/>
          </a:bodyPr>
          <a:lstStyle/>
          <a:p>
            <a:r>
              <a:rPr lang="en-PH" sz="4800" dirty="0">
                <a:ln>
                  <a:solidFill>
                    <a:schemeClr val="tx1"/>
                  </a:solidFill>
                </a:ln>
                <a:solidFill>
                  <a:schemeClr val="accent5">
                    <a:lumMod val="75000"/>
                  </a:schemeClr>
                </a:solidFill>
                <a:latin typeface="Lobster" panose="00000500000000000000" pitchFamily="2" charset="-93"/>
              </a:rPr>
              <a:t>Team members</a:t>
            </a:r>
          </a:p>
        </p:txBody>
      </p:sp>
      <p:grpSp>
        <p:nvGrpSpPr>
          <p:cNvPr id="11" name="!!n1">
            <a:extLst>
              <a:ext uri="{FF2B5EF4-FFF2-40B4-BE49-F238E27FC236}">
                <a16:creationId xmlns:a16="http://schemas.microsoft.com/office/drawing/2014/main" id="{CC9EBB8F-43D1-A64D-678F-A40DED16DA10}"/>
              </a:ext>
            </a:extLst>
          </p:cNvPr>
          <p:cNvGrpSpPr/>
          <p:nvPr/>
        </p:nvGrpSpPr>
        <p:grpSpPr>
          <a:xfrm>
            <a:off x="-8341031" y="2565623"/>
            <a:ext cx="2802113" cy="3450286"/>
            <a:chOff x="432154" y="2856499"/>
            <a:chExt cx="2802113" cy="3450286"/>
          </a:xfrm>
          <a:effectLst>
            <a:outerShdw blurRad="50800" dist="38100" dir="5400000" algn="t" rotWithShape="0">
              <a:prstClr val="black">
                <a:alpha val="40000"/>
              </a:prstClr>
            </a:outerShdw>
          </a:effectLst>
        </p:grpSpPr>
        <p:sp>
          <p:nvSpPr>
            <p:cNvPr id="12" name="Rectangle: Rounded Corners 11">
              <a:extLst>
                <a:ext uri="{FF2B5EF4-FFF2-40B4-BE49-F238E27FC236}">
                  <a16:creationId xmlns:a16="http://schemas.microsoft.com/office/drawing/2014/main" id="{6B353AF1-CEA1-57A7-DFC2-3658A4413A0C}"/>
                </a:ext>
              </a:extLst>
            </p:cNvPr>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Rectangle: Rounded Corners 12">
              <a:extLst>
                <a:ext uri="{FF2B5EF4-FFF2-40B4-BE49-F238E27FC236}">
                  <a16:creationId xmlns:a16="http://schemas.microsoft.com/office/drawing/2014/main" id="{F0B66B59-ABC6-8866-069B-5772A7AA5168}"/>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4" name="TextBox 13">
              <a:extLst>
                <a:ext uri="{FF2B5EF4-FFF2-40B4-BE49-F238E27FC236}">
                  <a16:creationId xmlns:a16="http://schemas.microsoft.com/office/drawing/2014/main" id="{B83DD16B-6371-94BC-FB3E-B6BA86C8EBF8}"/>
                </a:ext>
              </a:extLst>
            </p:cNvPr>
            <p:cNvSpPr txBox="1"/>
            <p:nvPr/>
          </p:nvSpPr>
          <p:spPr>
            <a:xfrm>
              <a:off x="634090" y="5335383"/>
              <a:ext cx="2364750" cy="400110"/>
            </a:xfrm>
            <a:prstGeom prst="rect">
              <a:avLst/>
            </a:prstGeom>
            <a:noFill/>
          </p:spPr>
          <p:txBody>
            <a:bodyPr wrap="none" rtlCol="0">
              <a:spAutoFit/>
            </a:bodyPr>
            <a:lstStyle/>
            <a:p>
              <a:pPr algn="ctr"/>
              <a:r>
                <a:rPr lang="en-PH" sz="2000" dirty="0">
                  <a:latin typeface="Times New Roman" panose="02020603050405020304" pitchFamily="18" charset="0"/>
                  <a:cs typeface="Times New Roman" panose="02020603050405020304" pitchFamily="18" charset="0"/>
                </a:rPr>
                <a:t>Nguyen Minh Quang</a:t>
              </a:r>
            </a:p>
          </p:txBody>
        </p:sp>
      </p:grpSp>
    </p:spTree>
    <p:extLst>
      <p:ext uri="{BB962C8B-B14F-4D97-AF65-F5344CB8AC3E}">
        <p14:creationId xmlns:p14="http://schemas.microsoft.com/office/powerpoint/2010/main" val="3959702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7" name="!!2">
            <a:extLst>
              <a:ext uri="{FF2B5EF4-FFF2-40B4-BE49-F238E27FC236}">
                <a16:creationId xmlns:a16="http://schemas.microsoft.com/office/drawing/2014/main" id="{1FAA264B-EE36-4A3D-AAA5-BF5CAFE69269}"/>
              </a:ext>
            </a:extLst>
          </p:cNvPr>
          <p:cNvSpPr/>
          <p:nvPr/>
        </p:nvSpPr>
        <p:spPr>
          <a:xfrm>
            <a:off x="2006624" y="-8945245"/>
            <a:ext cx="8237098" cy="8237098"/>
          </a:xfrm>
          <a:prstGeom prst="ellipse">
            <a:avLst/>
          </a:prstGeom>
          <a:solidFill>
            <a:srgbClr val="8ECA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5">
            <a:extLst>
              <a:ext uri="{FF2B5EF4-FFF2-40B4-BE49-F238E27FC236}">
                <a16:creationId xmlns:a16="http://schemas.microsoft.com/office/drawing/2014/main" id="{ADDAF2F0-678B-4C6E-AD2F-671552067DF4}"/>
              </a:ext>
            </a:extLst>
          </p:cNvPr>
          <p:cNvSpPr/>
          <p:nvPr/>
        </p:nvSpPr>
        <p:spPr>
          <a:xfrm>
            <a:off x="6096000" y="-6705600"/>
            <a:ext cx="10134600" cy="10134600"/>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MC">
            <a:extLst>
              <a:ext uri="{FF2B5EF4-FFF2-40B4-BE49-F238E27FC236}">
                <a16:creationId xmlns:a16="http://schemas.microsoft.com/office/drawing/2014/main" id="{B3900A79-25B0-4F12-95EB-50F157132975}"/>
              </a:ext>
            </a:extLst>
          </p:cNvPr>
          <p:cNvSpPr/>
          <p:nvPr/>
        </p:nvSpPr>
        <p:spPr>
          <a:xfrm>
            <a:off x="-3033244" y="3429000"/>
            <a:ext cx="9395944" cy="9395944"/>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 name="!!3">
            <a:extLst>
              <a:ext uri="{FF2B5EF4-FFF2-40B4-BE49-F238E27FC236}">
                <a16:creationId xmlns:a16="http://schemas.microsoft.com/office/drawing/2014/main" id="{FB5B2E7D-51F8-4CCC-92D3-062BA900F083}"/>
              </a:ext>
            </a:extLst>
          </p:cNvPr>
          <p:cNvSpPr/>
          <p:nvPr/>
        </p:nvSpPr>
        <p:spPr>
          <a:xfrm>
            <a:off x="17859167" y="157186"/>
            <a:ext cx="1253262" cy="125326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1">
            <a:extLst>
              <a:ext uri="{FF2B5EF4-FFF2-40B4-BE49-F238E27FC236}">
                <a16:creationId xmlns:a16="http://schemas.microsoft.com/office/drawing/2014/main" id="{5B528830-DA16-4A74-8AA2-11AA09789E93}"/>
              </a:ext>
            </a:extLst>
          </p:cNvPr>
          <p:cNvSpPr/>
          <p:nvPr/>
        </p:nvSpPr>
        <p:spPr>
          <a:xfrm>
            <a:off x="-2073217" y="993992"/>
            <a:ext cx="625743" cy="625743"/>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4">
            <a:extLst>
              <a:ext uri="{FF2B5EF4-FFF2-40B4-BE49-F238E27FC236}">
                <a16:creationId xmlns:a16="http://schemas.microsoft.com/office/drawing/2014/main" id="{834ACBBA-F518-4817-AD36-3A0F2A54E0D8}"/>
              </a:ext>
            </a:extLst>
          </p:cNvPr>
          <p:cNvSpPr/>
          <p:nvPr/>
        </p:nvSpPr>
        <p:spPr>
          <a:xfrm>
            <a:off x="14004478" y="1154283"/>
            <a:ext cx="625744" cy="625744"/>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0" name="!!6">
            <a:extLst>
              <a:ext uri="{FF2B5EF4-FFF2-40B4-BE49-F238E27FC236}">
                <a16:creationId xmlns:a16="http://schemas.microsoft.com/office/drawing/2014/main" id="{45A74F89-7199-49B0-98BD-EFC1ECDB6F91}"/>
              </a:ext>
            </a:extLst>
          </p:cNvPr>
          <p:cNvSpPr/>
          <p:nvPr/>
        </p:nvSpPr>
        <p:spPr>
          <a:xfrm>
            <a:off x="-5189318" y="157186"/>
            <a:ext cx="1236473" cy="1236473"/>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1" name="!!Members">
            <a:extLst>
              <a:ext uri="{FF2B5EF4-FFF2-40B4-BE49-F238E27FC236}">
                <a16:creationId xmlns:a16="http://schemas.microsoft.com/office/drawing/2014/main" id="{C69E4E45-B8A9-4013-8020-E6FBD6B8F6A1}"/>
              </a:ext>
            </a:extLst>
          </p:cNvPr>
          <p:cNvSpPr txBox="1"/>
          <p:nvPr/>
        </p:nvSpPr>
        <p:spPr>
          <a:xfrm>
            <a:off x="605282" y="783817"/>
            <a:ext cx="3773790" cy="830997"/>
          </a:xfrm>
          <a:prstGeom prst="rect">
            <a:avLst/>
          </a:prstGeom>
          <a:noFill/>
        </p:spPr>
        <p:txBody>
          <a:bodyPr wrap="none" rtlCol="0">
            <a:spAutoFit/>
          </a:bodyPr>
          <a:lstStyle/>
          <a:p>
            <a:r>
              <a:rPr lang="en-PH" sz="4800" dirty="0">
                <a:ln>
                  <a:solidFill>
                    <a:schemeClr val="tx1"/>
                  </a:solidFill>
                </a:ln>
                <a:solidFill>
                  <a:schemeClr val="accent5">
                    <a:lumMod val="75000"/>
                  </a:schemeClr>
                </a:solidFill>
                <a:latin typeface="Lobster" panose="00000500000000000000" pitchFamily="2" charset="-93"/>
              </a:rPr>
              <a:t>Team members</a:t>
            </a:r>
          </a:p>
        </p:txBody>
      </p:sp>
      <p:grpSp>
        <p:nvGrpSpPr>
          <p:cNvPr id="16" name="!!n1">
            <a:extLst>
              <a:ext uri="{FF2B5EF4-FFF2-40B4-BE49-F238E27FC236}">
                <a16:creationId xmlns:a16="http://schemas.microsoft.com/office/drawing/2014/main" id="{EBF0393C-21E9-4A5E-BAB0-CB93FB56BDF1}"/>
              </a:ext>
            </a:extLst>
          </p:cNvPr>
          <p:cNvGrpSpPr/>
          <p:nvPr/>
        </p:nvGrpSpPr>
        <p:grpSpPr>
          <a:xfrm>
            <a:off x="616601" y="2556777"/>
            <a:ext cx="2288898" cy="3450286"/>
            <a:chOff x="432154" y="2856499"/>
            <a:chExt cx="2802113" cy="3450286"/>
          </a:xfrm>
          <a:effectLst>
            <a:outerShdw blurRad="50800" dist="38100" dir="5400000" algn="t" rotWithShape="0">
              <a:prstClr val="black">
                <a:alpha val="40000"/>
              </a:prstClr>
            </a:outerShdw>
          </a:effectLst>
        </p:grpSpPr>
        <p:sp>
          <p:nvSpPr>
            <p:cNvPr id="12" name="Rectangle: Rounded Corners 11">
              <a:extLst>
                <a:ext uri="{FF2B5EF4-FFF2-40B4-BE49-F238E27FC236}">
                  <a16:creationId xmlns:a16="http://schemas.microsoft.com/office/drawing/2014/main" id="{83FC43E0-6905-45F1-A1E6-F90AFEBA47D9}"/>
                </a:ext>
              </a:extLst>
            </p:cNvPr>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4" name="Rectangle: Rounded Corners 13">
              <a:extLst>
                <a:ext uri="{FF2B5EF4-FFF2-40B4-BE49-F238E27FC236}">
                  <a16:creationId xmlns:a16="http://schemas.microsoft.com/office/drawing/2014/main" id="{F6D66B73-7FF3-44EB-9B84-C9DC23E0893B}"/>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5" name="TextBox 14">
              <a:extLst>
                <a:ext uri="{FF2B5EF4-FFF2-40B4-BE49-F238E27FC236}">
                  <a16:creationId xmlns:a16="http://schemas.microsoft.com/office/drawing/2014/main" id="{4FEE5BBE-72E1-4BEB-8ACB-4ABB049B988C}"/>
                </a:ext>
              </a:extLst>
            </p:cNvPr>
            <p:cNvSpPr txBox="1"/>
            <p:nvPr/>
          </p:nvSpPr>
          <p:spPr>
            <a:xfrm>
              <a:off x="450378" y="5335383"/>
              <a:ext cx="2732170" cy="400110"/>
            </a:xfrm>
            <a:prstGeom prst="rect">
              <a:avLst/>
            </a:prstGeom>
            <a:noFill/>
          </p:spPr>
          <p:txBody>
            <a:bodyPr wrap="none" rtlCol="0">
              <a:spAutoFit/>
            </a:bodyPr>
            <a:lstStyle/>
            <a:p>
              <a:pPr algn="ctr"/>
              <a:r>
                <a:rPr lang="en-PH" sz="2000" dirty="0">
                  <a:latin typeface="Times New Roman" panose="02020603050405020304" pitchFamily="18" charset="0"/>
                  <a:cs typeface="Times New Roman" panose="02020603050405020304" pitchFamily="18" charset="0"/>
                </a:rPr>
                <a:t>Nguyen Dinh Chien</a:t>
              </a:r>
            </a:p>
          </p:txBody>
        </p:sp>
      </p:grpSp>
      <p:grpSp>
        <p:nvGrpSpPr>
          <p:cNvPr id="17" name="!!n2">
            <a:extLst>
              <a:ext uri="{FF2B5EF4-FFF2-40B4-BE49-F238E27FC236}">
                <a16:creationId xmlns:a16="http://schemas.microsoft.com/office/drawing/2014/main" id="{28EED0DA-CBAB-4E1F-8139-95DA87BDAE53}"/>
              </a:ext>
            </a:extLst>
          </p:cNvPr>
          <p:cNvGrpSpPr/>
          <p:nvPr/>
        </p:nvGrpSpPr>
        <p:grpSpPr>
          <a:xfrm>
            <a:off x="3009125" y="2556777"/>
            <a:ext cx="2364750" cy="3450286"/>
            <a:chOff x="375921" y="2856499"/>
            <a:chExt cx="2881085" cy="3450286"/>
          </a:xfrm>
          <a:effectLst>
            <a:outerShdw blurRad="50800" dist="38100" dir="5400000" algn="t" rotWithShape="0">
              <a:prstClr val="black">
                <a:alpha val="40000"/>
              </a:prstClr>
            </a:outerShdw>
          </a:effectLst>
        </p:grpSpPr>
        <p:sp>
          <p:nvSpPr>
            <p:cNvPr id="18" name="Rectangle: Rounded Corners 17">
              <a:extLst>
                <a:ext uri="{FF2B5EF4-FFF2-40B4-BE49-F238E27FC236}">
                  <a16:creationId xmlns:a16="http://schemas.microsoft.com/office/drawing/2014/main" id="{45282DB2-2E06-4D0F-BEA5-67144E5ABFA5}"/>
                </a:ext>
              </a:extLst>
            </p:cNvPr>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9" name="Rectangle: Rounded Corners 18">
              <a:extLst>
                <a:ext uri="{FF2B5EF4-FFF2-40B4-BE49-F238E27FC236}">
                  <a16:creationId xmlns:a16="http://schemas.microsoft.com/office/drawing/2014/main" id="{08764E66-C20C-45F7-AEC1-7F0802E30878}"/>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20" name="TextBox 19">
              <a:extLst>
                <a:ext uri="{FF2B5EF4-FFF2-40B4-BE49-F238E27FC236}">
                  <a16:creationId xmlns:a16="http://schemas.microsoft.com/office/drawing/2014/main" id="{5AE668C2-9541-4D20-95C1-A150F4F37052}"/>
                </a:ext>
              </a:extLst>
            </p:cNvPr>
            <p:cNvSpPr txBox="1"/>
            <p:nvPr/>
          </p:nvSpPr>
          <p:spPr>
            <a:xfrm>
              <a:off x="375921" y="5335383"/>
              <a:ext cx="2881085" cy="400110"/>
            </a:xfrm>
            <a:prstGeom prst="rect">
              <a:avLst/>
            </a:prstGeom>
            <a:noFill/>
          </p:spPr>
          <p:txBody>
            <a:bodyPr wrap="none" rtlCol="0">
              <a:spAutoFit/>
            </a:bodyPr>
            <a:lstStyle/>
            <a:p>
              <a:pPr algn="ctr"/>
              <a:r>
                <a:rPr lang="en-PH" sz="2000" dirty="0">
                  <a:latin typeface="Times New Roman" panose="02020603050405020304" pitchFamily="18" charset="0"/>
                  <a:cs typeface="Times New Roman" panose="02020603050405020304" pitchFamily="18" charset="0"/>
                </a:rPr>
                <a:t>Nguyen Minh Quang</a:t>
              </a:r>
            </a:p>
          </p:txBody>
        </p:sp>
      </p:grpSp>
      <p:grpSp>
        <p:nvGrpSpPr>
          <p:cNvPr id="21" name="!!n3">
            <a:extLst>
              <a:ext uri="{FF2B5EF4-FFF2-40B4-BE49-F238E27FC236}">
                <a16:creationId xmlns:a16="http://schemas.microsoft.com/office/drawing/2014/main" id="{4ED8162D-3680-4678-BCD6-8ED1DBF6154A}"/>
              </a:ext>
            </a:extLst>
          </p:cNvPr>
          <p:cNvGrpSpPr/>
          <p:nvPr/>
        </p:nvGrpSpPr>
        <p:grpSpPr>
          <a:xfrm>
            <a:off x="7950929" y="290921"/>
            <a:ext cx="3357465" cy="2647785"/>
            <a:chOff x="432154" y="2856499"/>
            <a:chExt cx="2802113" cy="2647785"/>
          </a:xfrm>
          <a:effectLst>
            <a:outerShdw blurRad="50800" dist="38100" dir="5400000" algn="t" rotWithShape="0">
              <a:prstClr val="black">
                <a:alpha val="40000"/>
              </a:prstClr>
            </a:outerShdw>
          </a:effectLst>
        </p:grpSpPr>
        <p:sp>
          <p:nvSpPr>
            <p:cNvPr id="22" name="Rectangle: Rounded Corners 21">
              <a:extLst>
                <a:ext uri="{FF2B5EF4-FFF2-40B4-BE49-F238E27FC236}">
                  <a16:creationId xmlns:a16="http://schemas.microsoft.com/office/drawing/2014/main" id="{85A33DFF-0AE9-4904-84B1-25BC85889ACF}"/>
                </a:ext>
              </a:extLst>
            </p:cNvPr>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3" name="Rectangle: Rounded Corners 22">
              <a:extLst>
                <a:ext uri="{FF2B5EF4-FFF2-40B4-BE49-F238E27FC236}">
                  <a16:creationId xmlns:a16="http://schemas.microsoft.com/office/drawing/2014/main" id="{40DAA691-7895-4817-910E-75CAF009BB81}"/>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PH" dirty="0">
                <a:solidFill>
                  <a:schemeClr val="tx1"/>
                </a:solidFill>
              </a:endParaRPr>
            </a:p>
          </p:txBody>
        </p:sp>
        <p:sp>
          <p:nvSpPr>
            <p:cNvPr id="24" name="TextBox 23">
              <a:extLst>
                <a:ext uri="{FF2B5EF4-FFF2-40B4-BE49-F238E27FC236}">
                  <a16:creationId xmlns:a16="http://schemas.microsoft.com/office/drawing/2014/main" id="{6A00020F-EEBB-4E36-8798-9C49E7316ADC}"/>
                </a:ext>
              </a:extLst>
            </p:cNvPr>
            <p:cNvSpPr txBox="1"/>
            <p:nvPr/>
          </p:nvSpPr>
          <p:spPr>
            <a:xfrm>
              <a:off x="1138513" y="5044384"/>
              <a:ext cx="1415021" cy="400110"/>
            </a:xfrm>
            <a:prstGeom prst="rect">
              <a:avLst/>
            </a:prstGeom>
            <a:noFill/>
          </p:spPr>
          <p:txBody>
            <a:bodyPr wrap="none" rtlCol="0">
              <a:spAutoFit/>
            </a:bodyPr>
            <a:lstStyle/>
            <a:p>
              <a:pPr algn="ctr"/>
              <a:r>
                <a:rPr lang="en-PH" sz="2000" dirty="0">
                  <a:solidFill>
                    <a:schemeClr val="bg1"/>
                  </a:solidFill>
                  <a:latin typeface="Times New Roman" panose="02020603050405020304" pitchFamily="18" charset="0"/>
                  <a:cs typeface="Times New Roman" panose="02020603050405020304" pitchFamily="18" charset="0"/>
                </a:rPr>
                <a:t>Le Trung Kien</a:t>
              </a:r>
            </a:p>
          </p:txBody>
        </p:sp>
      </p:grpSp>
      <p:grpSp>
        <p:nvGrpSpPr>
          <p:cNvPr id="29" name="!!n4">
            <a:extLst>
              <a:ext uri="{FF2B5EF4-FFF2-40B4-BE49-F238E27FC236}">
                <a16:creationId xmlns:a16="http://schemas.microsoft.com/office/drawing/2014/main" id="{A29C36A7-8815-4499-9A55-6BDC77E31748}"/>
              </a:ext>
            </a:extLst>
          </p:cNvPr>
          <p:cNvGrpSpPr/>
          <p:nvPr/>
        </p:nvGrpSpPr>
        <p:grpSpPr>
          <a:xfrm>
            <a:off x="7959427" y="3216025"/>
            <a:ext cx="3333709" cy="2647785"/>
            <a:chOff x="432154" y="2856499"/>
            <a:chExt cx="2802113" cy="2647785"/>
          </a:xfrm>
          <a:effectLst>
            <a:outerShdw blurRad="50800" dist="38100" dir="5400000" algn="t" rotWithShape="0">
              <a:prstClr val="black">
                <a:alpha val="40000"/>
              </a:prstClr>
            </a:outerShdw>
          </a:effectLst>
        </p:grpSpPr>
        <p:sp>
          <p:nvSpPr>
            <p:cNvPr id="30" name="Rectangle: Rounded Corners 29">
              <a:extLst>
                <a:ext uri="{FF2B5EF4-FFF2-40B4-BE49-F238E27FC236}">
                  <a16:creationId xmlns:a16="http://schemas.microsoft.com/office/drawing/2014/main" id="{89159DC9-46F2-423D-82FB-838EF87AC77D}"/>
                </a:ext>
              </a:extLst>
            </p:cNvPr>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1" name="Rectangle: Rounded Corners 30">
              <a:extLst>
                <a:ext uri="{FF2B5EF4-FFF2-40B4-BE49-F238E27FC236}">
                  <a16:creationId xmlns:a16="http://schemas.microsoft.com/office/drawing/2014/main" id="{E7F7C258-9424-4672-8C39-1E1375CFC3DC}"/>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2" name="TextBox 31">
              <a:extLst>
                <a:ext uri="{FF2B5EF4-FFF2-40B4-BE49-F238E27FC236}">
                  <a16:creationId xmlns:a16="http://schemas.microsoft.com/office/drawing/2014/main" id="{DA15F628-09F2-4975-AA0B-D88C1A74097D}"/>
                </a:ext>
              </a:extLst>
            </p:cNvPr>
            <p:cNvSpPr txBox="1"/>
            <p:nvPr/>
          </p:nvSpPr>
          <p:spPr>
            <a:xfrm>
              <a:off x="1162800" y="5044384"/>
              <a:ext cx="1366466" cy="400110"/>
            </a:xfrm>
            <a:prstGeom prst="rect">
              <a:avLst/>
            </a:prstGeom>
            <a:noFill/>
          </p:spPr>
          <p:txBody>
            <a:bodyPr wrap="none" rtlCol="0">
              <a:spAutoFit/>
            </a:bodyPr>
            <a:lstStyle/>
            <a:p>
              <a:pPr algn="ctr"/>
              <a:r>
                <a:rPr lang="en-PH" sz="2000" dirty="0">
                  <a:solidFill>
                    <a:schemeClr val="bg1"/>
                  </a:solidFill>
                  <a:latin typeface="Times New Roman" panose="02020603050405020304" pitchFamily="18" charset="0"/>
                  <a:cs typeface="Times New Roman" panose="02020603050405020304" pitchFamily="18" charset="0"/>
                </a:rPr>
                <a:t>Tran Bao Viet</a:t>
              </a:r>
            </a:p>
          </p:txBody>
        </p:sp>
      </p:grpSp>
      <p:sp>
        <p:nvSpPr>
          <p:cNvPr id="38" name="!!OP">
            <a:extLst>
              <a:ext uri="{FF2B5EF4-FFF2-40B4-BE49-F238E27FC236}">
                <a16:creationId xmlns:a16="http://schemas.microsoft.com/office/drawing/2014/main" id="{35ACECC0-0FB6-4BDB-B6EC-7BDD8E14B821}"/>
              </a:ext>
            </a:extLst>
          </p:cNvPr>
          <p:cNvSpPr txBox="1"/>
          <p:nvPr/>
        </p:nvSpPr>
        <p:spPr>
          <a:xfrm>
            <a:off x="2765869" y="7822771"/>
            <a:ext cx="6643165" cy="1015663"/>
          </a:xfrm>
          <a:prstGeom prst="rect">
            <a:avLst/>
          </a:prstGeom>
          <a:noFill/>
        </p:spPr>
        <p:txBody>
          <a:bodyPr wrap="none" rtlCol="0">
            <a:spAutoFit/>
          </a:bodyPr>
          <a:lstStyle/>
          <a:p>
            <a:pPr algn="ctr"/>
            <a:r>
              <a:rPr lang="en-PH" sz="6000" dirty="0">
                <a:ln>
                  <a:solidFill>
                    <a:schemeClr val="tx1"/>
                  </a:solidFill>
                </a:ln>
                <a:solidFill>
                  <a:schemeClr val="accent5">
                    <a:lumMod val="75000"/>
                  </a:schemeClr>
                </a:solidFill>
                <a:latin typeface="Anton" pitchFamily="2" charset="-93"/>
              </a:rPr>
              <a:t>Presentation Content</a:t>
            </a:r>
          </a:p>
        </p:txBody>
      </p:sp>
      <p:sp>
        <p:nvSpPr>
          <p:cNvPr id="39" name="!!T1">
            <a:extLst>
              <a:ext uri="{FF2B5EF4-FFF2-40B4-BE49-F238E27FC236}">
                <a16:creationId xmlns:a16="http://schemas.microsoft.com/office/drawing/2014/main" id="{60515ABD-7015-45C6-A13D-687046F94227}"/>
              </a:ext>
            </a:extLst>
          </p:cNvPr>
          <p:cNvSpPr/>
          <p:nvPr/>
        </p:nvSpPr>
        <p:spPr>
          <a:xfrm>
            <a:off x="2578895" y="10051192"/>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Introduction</a:t>
            </a:r>
          </a:p>
        </p:txBody>
      </p:sp>
      <p:sp>
        <p:nvSpPr>
          <p:cNvPr id="40" name="!!T2">
            <a:extLst>
              <a:ext uri="{FF2B5EF4-FFF2-40B4-BE49-F238E27FC236}">
                <a16:creationId xmlns:a16="http://schemas.microsoft.com/office/drawing/2014/main" id="{E5DF3FE6-D618-4A25-8BF4-5C6E1A505D61}"/>
              </a:ext>
            </a:extLst>
          </p:cNvPr>
          <p:cNvSpPr/>
          <p:nvPr/>
        </p:nvSpPr>
        <p:spPr>
          <a:xfrm>
            <a:off x="2596010" y="13100268"/>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Database - Diagram</a:t>
            </a:r>
          </a:p>
        </p:txBody>
      </p:sp>
      <p:sp>
        <p:nvSpPr>
          <p:cNvPr id="41" name="!T3">
            <a:extLst>
              <a:ext uri="{FF2B5EF4-FFF2-40B4-BE49-F238E27FC236}">
                <a16:creationId xmlns:a16="http://schemas.microsoft.com/office/drawing/2014/main" id="{3E317A56-846D-476F-AA4C-FCF9AB024E52}"/>
              </a:ext>
            </a:extLst>
          </p:cNvPr>
          <p:cNvSpPr/>
          <p:nvPr/>
        </p:nvSpPr>
        <p:spPr>
          <a:xfrm>
            <a:off x="2596010" y="15715591"/>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Pages and Functions</a:t>
            </a:r>
          </a:p>
        </p:txBody>
      </p:sp>
      <p:sp>
        <p:nvSpPr>
          <p:cNvPr id="42" name="!!T4">
            <a:extLst>
              <a:ext uri="{FF2B5EF4-FFF2-40B4-BE49-F238E27FC236}">
                <a16:creationId xmlns:a16="http://schemas.microsoft.com/office/drawing/2014/main" id="{0F86CF2D-D610-4199-9877-91C2139DACD7}"/>
              </a:ext>
            </a:extLst>
          </p:cNvPr>
          <p:cNvSpPr/>
          <p:nvPr/>
        </p:nvSpPr>
        <p:spPr>
          <a:xfrm>
            <a:off x="2578895" y="19057745"/>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cs typeface="Times New Roman" panose="02020603050405020304" pitchFamily="18" charset="0"/>
              </a:rPr>
              <a:t>Future Development Direction</a:t>
            </a:r>
          </a:p>
        </p:txBody>
      </p:sp>
      <p:grpSp>
        <p:nvGrpSpPr>
          <p:cNvPr id="27" name="!!n1">
            <a:extLst>
              <a:ext uri="{FF2B5EF4-FFF2-40B4-BE49-F238E27FC236}">
                <a16:creationId xmlns:a16="http://schemas.microsoft.com/office/drawing/2014/main" id="{EAD514E4-F914-8E27-C378-D3D748D026A9}"/>
              </a:ext>
            </a:extLst>
          </p:cNvPr>
          <p:cNvGrpSpPr/>
          <p:nvPr/>
        </p:nvGrpSpPr>
        <p:grpSpPr>
          <a:xfrm>
            <a:off x="5509715" y="2564924"/>
            <a:ext cx="2288898" cy="3450286"/>
            <a:chOff x="432154" y="2856499"/>
            <a:chExt cx="2802113" cy="3450286"/>
          </a:xfrm>
          <a:effectLst>
            <a:outerShdw blurRad="50800" dist="38100" dir="5400000" algn="t" rotWithShape="0">
              <a:prstClr val="black">
                <a:alpha val="40000"/>
              </a:prstClr>
            </a:outerShdw>
          </a:effectLst>
        </p:grpSpPr>
        <p:sp>
          <p:nvSpPr>
            <p:cNvPr id="28" name="Rectangle: Rounded Corners 27">
              <a:extLst>
                <a:ext uri="{FF2B5EF4-FFF2-40B4-BE49-F238E27FC236}">
                  <a16:creationId xmlns:a16="http://schemas.microsoft.com/office/drawing/2014/main" id="{D2B4B7C2-7A17-3BDE-675A-E2410D3FEB73}"/>
                </a:ext>
              </a:extLst>
            </p:cNvPr>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3" name="Rectangle: Rounded Corners 32">
              <a:extLst>
                <a:ext uri="{FF2B5EF4-FFF2-40B4-BE49-F238E27FC236}">
                  <a16:creationId xmlns:a16="http://schemas.microsoft.com/office/drawing/2014/main" id="{0FD21300-CA43-9478-C38C-4D0D16DBC14E}"/>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4" name="TextBox 33">
              <a:extLst>
                <a:ext uri="{FF2B5EF4-FFF2-40B4-BE49-F238E27FC236}">
                  <a16:creationId xmlns:a16="http://schemas.microsoft.com/office/drawing/2014/main" id="{BBD40495-C2CE-F0A9-8792-BCD1428351D3}"/>
                </a:ext>
              </a:extLst>
            </p:cNvPr>
            <p:cNvSpPr txBox="1"/>
            <p:nvPr/>
          </p:nvSpPr>
          <p:spPr>
            <a:xfrm>
              <a:off x="671977" y="5335383"/>
              <a:ext cx="2288975" cy="400110"/>
            </a:xfrm>
            <a:prstGeom prst="rect">
              <a:avLst/>
            </a:prstGeom>
            <a:noFill/>
          </p:spPr>
          <p:txBody>
            <a:bodyPr wrap="none" rtlCol="0">
              <a:spAutoFit/>
            </a:bodyPr>
            <a:lstStyle/>
            <a:p>
              <a:pPr algn="ctr"/>
              <a:r>
                <a:rPr lang="en-PH" sz="2000" dirty="0">
                  <a:latin typeface="Times New Roman" panose="02020603050405020304" pitchFamily="18" charset="0"/>
                  <a:cs typeface="Times New Roman" panose="02020603050405020304" pitchFamily="18" charset="0"/>
                </a:rPr>
                <a:t>Nguyen </a:t>
              </a:r>
              <a:r>
                <a:rPr lang="en-PH" sz="2000" dirty="0" err="1">
                  <a:latin typeface="Times New Roman" panose="02020603050405020304" pitchFamily="18" charset="0"/>
                  <a:cs typeface="Times New Roman" panose="02020603050405020304" pitchFamily="18" charset="0"/>
                </a:rPr>
                <a:t>Thi</a:t>
              </a:r>
              <a:r>
                <a:rPr lang="en-PH" sz="2000" dirty="0">
                  <a:latin typeface="Times New Roman" panose="02020603050405020304" pitchFamily="18" charset="0"/>
                  <a:cs typeface="Times New Roman" panose="02020603050405020304" pitchFamily="18" charset="0"/>
                </a:rPr>
                <a:t> Yen</a:t>
              </a:r>
            </a:p>
          </p:txBody>
        </p:sp>
      </p:grpSp>
      <p:sp>
        <p:nvSpPr>
          <p:cNvPr id="37" name="Rectangle: Rounded Corners 36">
            <a:extLst>
              <a:ext uri="{FF2B5EF4-FFF2-40B4-BE49-F238E27FC236}">
                <a16:creationId xmlns:a16="http://schemas.microsoft.com/office/drawing/2014/main" id="{CA72C934-F5EC-A9FE-B747-C87B7C91B63F}"/>
              </a:ext>
            </a:extLst>
          </p:cNvPr>
          <p:cNvSpPr/>
          <p:nvPr/>
        </p:nvSpPr>
        <p:spPr>
          <a:xfrm>
            <a:off x="8084978" y="406189"/>
            <a:ext cx="2078760" cy="2008517"/>
          </a:xfrm>
          <a:prstGeom prst="roundRect">
            <a:avLst>
              <a:gd name="adj" fmla="val 963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43" name="TextBox 42">
            <a:extLst>
              <a:ext uri="{FF2B5EF4-FFF2-40B4-BE49-F238E27FC236}">
                <a16:creationId xmlns:a16="http://schemas.microsoft.com/office/drawing/2014/main" id="{334B64CB-0C37-3C4E-110F-15CC9D353BB2}"/>
              </a:ext>
            </a:extLst>
          </p:cNvPr>
          <p:cNvSpPr txBox="1"/>
          <p:nvPr/>
        </p:nvSpPr>
        <p:spPr>
          <a:xfrm>
            <a:off x="10077450" y="1014648"/>
            <a:ext cx="1042726" cy="646331"/>
          </a:xfrm>
          <a:prstGeom prst="rect">
            <a:avLst/>
          </a:prstGeom>
          <a:noFill/>
        </p:spPr>
        <p:txBody>
          <a:bodyPr wrap="square" rtlCol="0">
            <a:spAutoFit/>
          </a:bodyPr>
          <a:lstStyle/>
          <a:p>
            <a:pPr algn="ctr"/>
            <a:r>
              <a:rPr lang="en-PH" dirty="0">
                <a:solidFill>
                  <a:schemeClr val="tx1"/>
                </a:solidFill>
              </a:rPr>
              <a:t>Leader</a:t>
            </a:r>
            <a:br>
              <a:rPr lang="en-PH" dirty="0">
                <a:solidFill>
                  <a:schemeClr val="tx1"/>
                </a:solidFill>
              </a:rPr>
            </a:br>
            <a:r>
              <a:rPr lang="en-PH" dirty="0">
                <a:solidFill>
                  <a:schemeClr val="tx1"/>
                </a:solidFill>
              </a:rPr>
              <a:t>DBA - BE</a:t>
            </a:r>
          </a:p>
        </p:txBody>
      </p:sp>
      <p:sp>
        <p:nvSpPr>
          <p:cNvPr id="48" name="Rectangle: Rounded Corners 47">
            <a:extLst>
              <a:ext uri="{FF2B5EF4-FFF2-40B4-BE49-F238E27FC236}">
                <a16:creationId xmlns:a16="http://schemas.microsoft.com/office/drawing/2014/main" id="{62245A19-73BE-2666-F967-C2FFCBA36A0D}"/>
              </a:ext>
            </a:extLst>
          </p:cNvPr>
          <p:cNvSpPr/>
          <p:nvPr/>
        </p:nvSpPr>
        <p:spPr>
          <a:xfrm>
            <a:off x="8084978" y="3335604"/>
            <a:ext cx="2078760" cy="2008517"/>
          </a:xfrm>
          <a:prstGeom prst="roundRect">
            <a:avLst>
              <a:gd name="adj" fmla="val 9632"/>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49" name="TextBox 48">
            <a:extLst>
              <a:ext uri="{FF2B5EF4-FFF2-40B4-BE49-F238E27FC236}">
                <a16:creationId xmlns:a16="http://schemas.microsoft.com/office/drawing/2014/main" id="{C279FB9D-116B-DDAC-EAA0-11CFBCC04020}"/>
              </a:ext>
            </a:extLst>
          </p:cNvPr>
          <p:cNvSpPr txBox="1"/>
          <p:nvPr/>
        </p:nvSpPr>
        <p:spPr>
          <a:xfrm>
            <a:off x="10077450" y="4016696"/>
            <a:ext cx="1042726" cy="646331"/>
          </a:xfrm>
          <a:prstGeom prst="rect">
            <a:avLst/>
          </a:prstGeom>
          <a:noFill/>
        </p:spPr>
        <p:txBody>
          <a:bodyPr wrap="square" rtlCol="0">
            <a:spAutoFit/>
          </a:bodyPr>
          <a:lstStyle/>
          <a:p>
            <a:pPr algn="ctr"/>
            <a:r>
              <a:rPr lang="en-PH" dirty="0">
                <a:solidFill>
                  <a:schemeClr val="tx1"/>
                </a:solidFill>
              </a:rPr>
              <a:t>Design</a:t>
            </a:r>
            <a:br>
              <a:rPr lang="en-PH" dirty="0">
                <a:solidFill>
                  <a:schemeClr val="tx1"/>
                </a:solidFill>
              </a:rPr>
            </a:br>
            <a:r>
              <a:rPr lang="en-PH" dirty="0">
                <a:solidFill>
                  <a:schemeClr val="tx1"/>
                </a:solidFill>
              </a:rPr>
              <a:t>FE - BE</a:t>
            </a:r>
          </a:p>
        </p:txBody>
      </p:sp>
      <p:sp>
        <p:nvSpPr>
          <p:cNvPr id="50" name="TextBox 49">
            <a:extLst>
              <a:ext uri="{FF2B5EF4-FFF2-40B4-BE49-F238E27FC236}">
                <a16:creationId xmlns:a16="http://schemas.microsoft.com/office/drawing/2014/main" id="{247CD9D1-4565-957E-EE9D-8274179B1BEC}"/>
              </a:ext>
            </a:extLst>
          </p:cNvPr>
          <p:cNvSpPr txBox="1"/>
          <p:nvPr/>
        </p:nvSpPr>
        <p:spPr>
          <a:xfrm>
            <a:off x="645168" y="5435771"/>
            <a:ext cx="2231764" cy="369332"/>
          </a:xfrm>
          <a:prstGeom prst="rect">
            <a:avLst/>
          </a:prstGeom>
          <a:noFill/>
        </p:spPr>
        <p:txBody>
          <a:bodyPr wrap="square" rtlCol="0">
            <a:spAutoFit/>
          </a:bodyPr>
          <a:lstStyle/>
          <a:p>
            <a:pPr algn="ctr"/>
            <a:r>
              <a:rPr lang="en-PH" dirty="0" err="1">
                <a:solidFill>
                  <a:schemeClr val="tx1">
                    <a:lumMod val="65000"/>
                    <a:lumOff val="35000"/>
                  </a:schemeClr>
                </a:solidFill>
              </a:rPr>
              <a:t>BackEnd</a:t>
            </a:r>
            <a:r>
              <a:rPr lang="en-PH" dirty="0">
                <a:solidFill>
                  <a:schemeClr val="tx1">
                    <a:lumMod val="65000"/>
                    <a:lumOff val="35000"/>
                  </a:schemeClr>
                </a:solidFill>
              </a:rPr>
              <a:t> – </a:t>
            </a:r>
            <a:r>
              <a:rPr lang="en-PH" dirty="0" err="1">
                <a:solidFill>
                  <a:schemeClr val="tx1">
                    <a:lumMod val="65000"/>
                    <a:lumOff val="35000"/>
                  </a:schemeClr>
                </a:solidFill>
              </a:rPr>
              <a:t>FontEnd</a:t>
            </a:r>
            <a:endParaRPr lang="en-PH" dirty="0">
              <a:solidFill>
                <a:schemeClr val="tx1">
                  <a:lumMod val="65000"/>
                  <a:lumOff val="35000"/>
                </a:schemeClr>
              </a:solidFill>
            </a:endParaRPr>
          </a:p>
        </p:txBody>
      </p:sp>
      <p:sp>
        <p:nvSpPr>
          <p:cNvPr id="55" name="TextBox 54">
            <a:extLst>
              <a:ext uri="{FF2B5EF4-FFF2-40B4-BE49-F238E27FC236}">
                <a16:creationId xmlns:a16="http://schemas.microsoft.com/office/drawing/2014/main" id="{E04AC355-4C09-906B-1C4F-E0F09D6945ED}"/>
              </a:ext>
            </a:extLst>
          </p:cNvPr>
          <p:cNvSpPr txBox="1"/>
          <p:nvPr/>
        </p:nvSpPr>
        <p:spPr>
          <a:xfrm>
            <a:off x="3073548" y="5435771"/>
            <a:ext cx="2231764" cy="369332"/>
          </a:xfrm>
          <a:prstGeom prst="rect">
            <a:avLst/>
          </a:prstGeom>
          <a:noFill/>
        </p:spPr>
        <p:txBody>
          <a:bodyPr wrap="square" rtlCol="0">
            <a:spAutoFit/>
          </a:bodyPr>
          <a:lstStyle/>
          <a:p>
            <a:pPr algn="ctr"/>
            <a:r>
              <a:rPr lang="en-PH" dirty="0" err="1">
                <a:solidFill>
                  <a:schemeClr val="tx1">
                    <a:lumMod val="65000"/>
                    <a:lumOff val="35000"/>
                  </a:schemeClr>
                </a:solidFill>
              </a:rPr>
              <a:t>BackEnd</a:t>
            </a:r>
            <a:r>
              <a:rPr lang="en-PH" dirty="0">
                <a:solidFill>
                  <a:schemeClr val="tx1">
                    <a:lumMod val="65000"/>
                    <a:lumOff val="35000"/>
                  </a:schemeClr>
                </a:solidFill>
              </a:rPr>
              <a:t> – </a:t>
            </a:r>
            <a:r>
              <a:rPr lang="en-PH" dirty="0" err="1">
                <a:solidFill>
                  <a:schemeClr val="tx1">
                    <a:lumMod val="65000"/>
                    <a:lumOff val="35000"/>
                  </a:schemeClr>
                </a:solidFill>
              </a:rPr>
              <a:t>FontEnd</a:t>
            </a:r>
            <a:endParaRPr lang="en-PH" dirty="0">
              <a:solidFill>
                <a:schemeClr val="tx1">
                  <a:lumMod val="65000"/>
                  <a:lumOff val="35000"/>
                </a:schemeClr>
              </a:solidFill>
            </a:endParaRPr>
          </a:p>
        </p:txBody>
      </p:sp>
      <p:sp>
        <p:nvSpPr>
          <p:cNvPr id="56" name="TextBox 55">
            <a:extLst>
              <a:ext uri="{FF2B5EF4-FFF2-40B4-BE49-F238E27FC236}">
                <a16:creationId xmlns:a16="http://schemas.microsoft.com/office/drawing/2014/main" id="{BE922CA8-785D-705A-F81E-592D2FEEDB40}"/>
              </a:ext>
            </a:extLst>
          </p:cNvPr>
          <p:cNvSpPr txBox="1"/>
          <p:nvPr/>
        </p:nvSpPr>
        <p:spPr>
          <a:xfrm>
            <a:off x="5538282" y="5435771"/>
            <a:ext cx="2231764" cy="369332"/>
          </a:xfrm>
          <a:prstGeom prst="rect">
            <a:avLst/>
          </a:prstGeom>
          <a:noFill/>
        </p:spPr>
        <p:txBody>
          <a:bodyPr wrap="square" rtlCol="0">
            <a:spAutoFit/>
          </a:bodyPr>
          <a:lstStyle/>
          <a:p>
            <a:pPr algn="ctr"/>
            <a:r>
              <a:rPr lang="en-PH" dirty="0">
                <a:solidFill>
                  <a:schemeClr val="tx1">
                    <a:lumMod val="65000"/>
                    <a:lumOff val="35000"/>
                  </a:schemeClr>
                </a:solidFill>
              </a:rPr>
              <a:t>Test – </a:t>
            </a:r>
            <a:r>
              <a:rPr lang="en-PH" dirty="0" err="1">
                <a:solidFill>
                  <a:schemeClr val="tx1">
                    <a:lumMod val="65000"/>
                    <a:lumOff val="35000"/>
                  </a:schemeClr>
                </a:solidFill>
              </a:rPr>
              <a:t>FontEnd</a:t>
            </a:r>
            <a:endParaRPr lang="en-PH" dirty="0">
              <a:solidFill>
                <a:schemeClr val="tx1">
                  <a:lumMod val="65000"/>
                  <a:lumOff val="35000"/>
                </a:schemeClr>
              </a:solidFill>
            </a:endParaRPr>
          </a:p>
        </p:txBody>
      </p:sp>
    </p:spTree>
    <p:extLst>
      <p:ext uri="{BB962C8B-B14F-4D97-AF65-F5344CB8AC3E}">
        <p14:creationId xmlns:p14="http://schemas.microsoft.com/office/powerpoint/2010/main" val="20752085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5">
            <a:extLst>
              <a:ext uri="{FF2B5EF4-FFF2-40B4-BE49-F238E27FC236}">
                <a16:creationId xmlns:a16="http://schemas.microsoft.com/office/drawing/2014/main" id="{D85ED41F-5B9E-47E0-A3DD-E058B649F2DD}"/>
              </a:ext>
            </a:extLst>
          </p:cNvPr>
          <p:cNvSpPr/>
          <p:nvPr/>
        </p:nvSpPr>
        <p:spPr>
          <a:xfrm>
            <a:off x="-7630886" y="-1638300"/>
            <a:ext cx="10134600" cy="10134600"/>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 name="!!MC">
            <a:extLst>
              <a:ext uri="{FF2B5EF4-FFF2-40B4-BE49-F238E27FC236}">
                <a16:creationId xmlns:a16="http://schemas.microsoft.com/office/drawing/2014/main" id="{5779D876-22B9-44DE-9BCE-B97952BA3934}"/>
              </a:ext>
            </a:extLst>
          </p:cNvPr>
          <p:cNvSpPr/>
          <p:nvPr/>
        </p:nvSpPr>
        <p:spPr>
          <a:xfrm>
            <a:off x="9671171" y="-1268972"/>
            <a:ext cx="9395944" cy="9395944"/>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4" name="!!OP">
            <a:extLst>
              <a:ext uri="{FF2B5EF4-FFF2-40B4-BE49-F238E27FC236}">
                <a16:creationId xmlns:a16="http://schemas.microsoft.com/office/drawing/2014/main" id="{AFB1E4D8-A2A7-403B-ACD8-AD6AEFFE3CE5}"/>
              </a:ext>
            </a:extLst>
          </p:cNvPr>
          <p:cNvSpPr txBox="1"/>
          <p:nvPr/>
        </p:nvSpPr>
        <p:spPr>
          <a:xfrm>
            <a:off x="2765869" y="278971"/>
            <a:ext cx="6643165" cy="1015663"/>
          </a:xfrm>
          <a:prstGeom prst="rect">
            <a:avLst/>
          </a:prstGeom>
          <a:noFill/>
        </p:spPr>
        <p:txBody>
          <a:bodyPr wrap="none" rtlCol="0">
            <a:spAutoFit/>
          </a:bodyPr>
          <a:lstStyle/>
          <a:p>
            <a:pPr algn="ctr"/>
            <a:r>
              <a:rPr lang="en-PH" sz="6000" dirty="0">
                <a:ln>
                  <a:solidFill>
                    <a:schemeClr val="tx1"/>
                  </a:solidFill>
                </a:ln>
                <a:solidFill>
                  <a:schemeClr val="accent5">
                    <a:lumMod val="75000"/>
                  </a:schemeClr>
                </a:solidFill>
                <a:latin typeface="Anton" pitchFamily="2" charset="-93"/>
              </a:rPr>
              <a:t>Presentation Content</a:t>
            </a:r>
          </a:p>
        </p:txBody>
      </p:sp>
      <p:grpSp>
        <p:nvGrpSpPr>
          <p:cNvPr id="10" name="!!n1">
            <a:extLst>
              <a:ext uri="{FF2B5EF4-FFF2-40B4-BE49-F238E27FC236}">
                <a16:creationId xmlns:a16="http://schemas.microsoft.com/office/drawing/2014/main" id="{1B75AACE-5EF6-4E60-AFF4-51E6C4817FDB}"/>
              </a:ext>
            </a:extLst>
          </p:cNvPr>
          <p:cNvGrpSpPr/>
          <p:nvPr/>
        </p:nvGrpSpPr>
        <p:grpSpPr>
          <a:xfrm>
            <a:off x="886917" y="-9408569"/>
            <a:ext cx="2802113" cy="3450286"/>
            <a:chOff x="432154" y="2856499"/>
            <a:chExt cx="2802113" cy="3450286"/>
          </a:xfrm>
          <a:effectLst>
            <a:outerShdw blurRad="50800" dist="38100" dir="5400000" algn="t" rotWithShape="0">
              <a:prstClr val="black">
                <a:alpha val="40000"/>
              </a:prstClr>
            </a:outerShdw>
          </a:effectLst>
        </p:grpSpPr>
        <p:sp>
          <p:nvSpPr>
            <p:cNvPr id="11" name="Rectangle: Rounded Corners 10">
              <a:extLst>
                <a:ext uri="{FF2B5EF4-FFF2-40B4-BE49-F238E27FC236}">
                  <a16:creationId xmlns:a16="http://schemas.microsoft.com/office/drawing/2014/main" id="{D32B9DB3-C390-4556-92F1-5A68BE2C87FA}"/>
                </a:ext>
              </a:extLst>
            </p:cNvPr>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Rectangle: Rounded Corners 11">
              <a:extLst>
                <a:ext uri="{FF2B5EF4-FFF2-40B4-BE49-F238E27FC236}">
                  <a16:creationId xmlns:a16="http://schemas.microsoft.com/office/drawing/2014/main" id="{593E1826-8A34-4940-90FB-228D5777A6A9}"/>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TextBox 12">
              <a:extLst>
                <a:ext uri="{FF2B5EF4-FFF2-40B4-BE49-F238E27FC236}">
                  <a16:creationId xmlns:a16="http://schemas.microsoft.com/office/drawing/2014/main" id="{48CDEDAE-FF6B-454E-AA81-29C72F0359F1}"/>
                </a:ext>
              </a:extLst>
            </p:cNvPr>
            <p:cNvSpPr txBox="1"/>
            <p:nvPr/>
          </p:nvSpPr>
          <p:spPr>
            <a:xfrm>
              <a:off x="690995" y="5335383"/>
              <a:ext cx="2250937" cy="400110"/>
            </a:xfrm>
            <a:prstGeom prst="rect">
              <a:avLst/>
            </a:prstGeom>
            <a:noFill/>
          </p:spPr>
          <p:txBody>
            <a:bodyPr wrap="none" rtlCol="0">
              <a:spAutoFit/>
            </a:bodyPr>
            <a:lstStyle/>
            <a:p>
              <a:pPr algn="ctr"/>
              <a:r>
                <a:rPr lang="en-PH" sz="2000" dirty="0">
                  <a:latin typeface="Times New Roman" panose="02020603050405020304" pitchFamily="18" charset="0"/>
                  <a:cs typeface="Times New Roman" panose="02020603050405020304" pitchFamily="18" charset="0"/>
                </a:rPr>
                <a:t>Nguyen Dinh Chien</a:t>
              </a:r>
            </a:p>
          </p:txBody>
        </p:sp>
      </p:grpSp>
      <p:grpSp>
        <p:nvGrpSpPr>
          <p:cNvPr id="14" name="!!n2">
            <a:extLst>
              <a:ext uri="{FF2B5EF4-FFF2-40B4-BE49-F238E27FC236}">
                <a16:creationId xmlns:a16="http://schemas.microsoft.com/office/drawing/2014/main" id="{F2A217DF-4BEE-4101-AD49-714286CF90EA}"/>
              </a:ext>
            </a:extLst>
          </p:cNvPr>
          <p:cNvGrpSpPr/>
          <p:nvPr/>
        </p:nvGrpSpPr>
        <p:grpSpPr>
          <a:xfrm>
            <a:off x="3834409" y="-6996214"/>
            <a:ext cx="2802113" cy="3450286"/>
            <a:chOff x="432154" y="2856499"/>
            <a:chExt cx="2802113" cy="3450286"/>
          </a:xfrm>
          <a:effectLst>
            <a:outerShdw blurRad="50800" dist="38100" dir="5400000" algn="t" rotWithShape="0">
              <a:prstClr val="black">
                <a:alpha val="40000"/>
              </a:prstClr>
            </a:outerShdw>
          </a:effectLst>
        </p:grpSpPr>
        <p:sp>
          <p:nvSpPr>
            <p:cNvPr id="15" name="Rectangle: Rounded Corners 14">
              <a:extLst>
                <a:ext uri="{FF2B5EF4-FFF2-40B4-BE49-F238E27FC236}">
                  <a16:creationId xmlns:a16="http://schemas.microsoft.com/office/drawing/2014/main" id="{8F71307B-B40E-4558-A45B-233CD6622E33}"/>
                </a:ext>
              </a:extLst>
            </p:cNvPr>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6" name="Rectangle: Rounded Corners 15">
              <a:extLst>
                <a:ext uri="{FF2B5EF4-FFF2-40B4-BE49-F238E27FC236}">
                  <a16:creationId xmlns:a16="http://schemas.microsoft.com/office/drawing/2014/main" id="{F6A59108-62F6-4D61-BD1D-F1936AD9AAB1}"/>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7" name="TextBox 16">
              <a:extLst>
                <a:ext uri="{FF2B5EF4-FFF2-40B4-BE49-F238E27FC236}">
                  <a16:creationId xmlns:a16="http://schemas.microsoft.com/office/drawing/2014/main" id="{86D9D0A6-9473-489C-8F82-4EAD7360EC64}"/>
                </a:ext>
              </a:extLst>
            </p:cNvPr>
            <p:cNvSpPr txBox="1"/>
            <p:nvPr/>
          </p:nvSpPr>
          <p:spPr>
            <a:xfrm>
              <a:off x="634089" y="5335383"/>
              <a:ext cx="2364750" cy="400110"/>
            </a:xfrm>
            <a:prstGeom prst="rect">
              <a:avLst/>
            </a:prstGeom>
            <a:noFill/>
          </p:spPr>
          <p:txBody>
            <a:bodyPr wrap="none" rtlCol="0">
              <a:spAutoFit/>
            </a:bodyPr>
            <a:lstStyle/>
            <a:p>
              <a:pPr algn="ctr"/>
              <a:r>
                <a:rPr lang="en-PH" sz="2000" dirty="0">
                  <a:latin typeface="Times New Roman" panose="02020603050405020304" pitchFamily="18" charset="0"/>
                  <a:cs typeface="Times New Roman" panose="02020603050405020304" pitchFamily="18" charset="0"/>
                </a:rPr>
                <a:t>Nguyen Minh Quang</a:t>
              </a:r>
            </a:p>
          </p:txBody>
        </p:sp>
      </p:grpSp>
      <p:grpSp>
        <p:nvGrpSpPr>
          <p:cNvPr id="18" name="!!n3">
            <a:extLst>
              <a:ext uri="{FF2B5EF4-FFF2-40B4-BE49-F238E27FC236}">
                <a16:creationId xmlns:a16="http://schemas.microsoft.com/office/drawing/2014/main" id="{07EA40D9-EA6A-48B5-A336-3B93D526420A}"/>
              </a:ext>
            </a:extLst>
          </p:cNvPr>
          <p:cNvGrpSpPr/>
          <p:nvPr/>
        </p:nvGrpSpPr>
        <p:grpSpPr>
          <a:xfrm>
            <a:off x="12327156" y="337367"/>
            <a:ext cx="4332558" cy="2647785"/>
            <a:chOff x="432154" y="2856499"/>
            <a:chExt cx="2802113" cy="2647785"/>
          </a:xfrm>
          <a:effectLst>
            <a:outerShdw blurRad="50800" dist="38100" dir="5400000" algn="t" rotWithShape="0">
              <a:prstClr val="black">
                <a:alpha val="40000"/>
              </a:prstClr>
            </a:outerShdw>
          </a:effectLst>
        </p:grpSpPr>
        <p:sp>
          <p:nvSpPr>
            <p:cNvPr id="19" name="Rectangle: Rounded Corners 18">
              <a:extLst>
                <a:ext uri="{FF2B5EF4-FFF2-40B4-BE49-F238E27FC236}">
                  <a16:creationId xmlns:a16="http://schemas.microsoft.com/office/drawing/2014/main" id="{3E134C5D-B79B-445D-A084-77E8DCF3F7C7}"/>
                </a:ext>
              </a:extLst>
            </p:cNvPr>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Rectangle: Rounded Corners 19">
              <a:extLst>
                <a:ext uri="{FF2B5EF4-FFF2-40B4-BE49-F238E27FC236}">
                  <a16:creationId xmlns:a16="http://schemas.microsoft.com/office/drawing/2014/main" id="{01E19BFA-B8F2-4D47-AB6A-1300D4CA0C93}"/>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1" name="TextBox 20">
              <a:extLst>
                <a:ext uri="{FF2B5EF4-FFF2-40B4-BE49-F238E27FC236}">
                  <a16:creationId xmlns:a16="http://schemas.microsoft.com/office/drawing/2014/main" id="{A2B92161-0D77-498C-B2AE-23981E56C3A4}"/>
                </a:ext>
              </a:extLst>
            </p:cNvPr>
            <p:cNvSpPr txBox="1"/>
            <p:nvPr/>
          </p:nvSpPr>
          <p:spPr>
            <a:xfrm>
              <a:off x="1297751" y="5044384"/>
              <a:ext cx="1096554" cy="400110"/>
            </a:xfrm>
            <a:prstGeom prst="rect">
              <a:avLst/>
            </a:prstGeom>
            <a:noFill/>
          </p:spPr>
          <p:txBody>
            <a:bodyPr wrap="none" rtlCol="0">
              <a:spAutoFit/>
            </a:bodyPr>
            <a:lstStyle/>
            <a:p>
              <a:pPr algn="ctr"/>
              <a:r>
                <a:rPr lang="en-PH" sz="2000" dirty="0">
                  <a:solidFill>
                    <a:schemeClr val="bg1"/>
                  </a:solidFill>
                  <a:latin typeface="Times New Roman" panose="02020603050405020304" pitchFamily="18" charset="0"/>
                  <a:cs typeface="Times New Roman" panose="02020603050405020304" pitchFamily="18" charset="0"/>
                </a:rPr>
                <a:t>Le Trung Kien</a:t>
              </a:r>
            </a:p>
          </p:txBody>
        </p:sp>
      </p:grpSp>
      <p:grpSp>
        <p:nvGrpSpPr>
          <p:cNvPr id="22" name="!!n4">
            <a:extLst>
              <a:ext uri="{FF2B5EF4-FFF2-40B4-BE49-F238E27FC236}">
                <a16:creationId xmlns:a16="http://schemas.microsoft.com/office/drawing/2014/main" id="{89A9459C-67B9-4A92-9990-22AFBB6777C7}"/>
              </a:ext>
            </a:extLst>
          </p:cNvPr>
          <p:cNvGrpSpPr/>
          <p:nvPr/>
        </p:nvGrpSpPr>
        <p:grpSpPr>
          <a:xfrm>
            <a:off x="15058528" y="3359278"/>
            <a:ext cx="4332558" cy="2647785"/>
            <a:chOff x="432154" y="2856499"/>
            <a:chExt cx="2802113" cy="2647785"/>
          </a:xfrm>
          <a:effectLst>
            <a:outerShdw blurRad="50800" dist="38100" dir="5400000" algn="t" rotWithShape="0">
              <a:prstClr val="black">
                <a:alpha val="40000"/>
              </a:prstClr>
            </a:outerShdw>
          </a:effectLst>
        </p:grpSpPr>
        <p:sp>
          <p:nvSpPr>
            <p:cNvPr id="23" name="Rectangle: Rounded Corners 22">
              <a:extLst>
                <a:ext uri="{FF2B5EF4-FFF2-40B4-BE49-F238E27FC236}">
                  <a16:creationId xmlns:a16="http://schemas.microsoft.com/office/drawing/2014/main" id="{36B61268-A428-4C31-8C7F-F0194B8419AE}"/>
                </a:ext>
              </a:extLst>
            </p:cNvPr>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4" name="Rectangle: Rounded Corners 23">
              <a:extLst>
                <a:ext uri="{FF2B5EF4-FFF2-40B4-BE49-F238E27FC236}">
                  <a16:creationId xmlns:a16="http://schemas.microsoft.com/office/drawing/2014/main" id="{4C2BD1BA-57E9-45C1-BFA0-ED5FA3045437}"/>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5" name="TextBox 24">
              <a:extLst>
                <a:ext uri="{FF2B5EF4-FFF2-40B4-BE49-F238E27FC236}">
                  <a16:creationId xmlns:a16="http://schemas.microsoft.com/office/drawing/2014/main" id="{22359906-462D-4458-A78B-1E73FFC20814}"/>
                </a:ext>
              </a:extLst>
            </p:cNvPr>
            <p:cNvSpPr txBox="1"/>
            <p:nvPr/>
          </p:nvSpPr>
          <p:spPr>
            <a:xfrm>
              <a:off x="1333581" y="5044384"/>
              <a:ext cx="1024893" cy="400110"/>
            </a:xfrm>
            <a:prstGeom prst="rect">
              <a:avLst/>
            </a:prstGeom>
            <a:noFill/>
          </p:spPr>
          <p:txBody>
            <a:bodyPr wrap="none" rtlCol="0">
              <a:spAutoFit/>
            </a:bodyPr>
            <a:lstStyle/>
            <a:p>
              <a:pPr algn="ctr"/>
              <a:r>
                <a:rPr lang="en-PH" sz="2000" dirty="0">
                  <a:solidFill>
                    <a:schemeClr val="bg1"/>
                  </a:solidFill>
                  <a:latin typeface="Times New Roman" panose="02020603050405020304" pitchFamily="18" charset="0"/>
                  <a:cs typeface="Times New Roman" panose="02020603050405020304" pitchFamily="18" charset="0"/>
                </a:rPr>
                <a:t>Tran Bao </a:t>
              </a:r>
              <a:r>
                <a:rPr lang="en-PH" sz="2000" dirty="0" err="1">
                  <a:solidFill>
                    <a:schemeClr val="bg1"/>
                  </a:solidFill>
                  <a:latin typeface="Times New Roman" panose="02020603050405020304" pitchFamily="18" charset="0"/>
                  <a:cs typeface="Times New Roman" panose="02020603050405020304" pitchFamily="18" charset="0"/>
                </a:rPr>
                <a:t>viet</a:t>
              </a:r>
              <a:endParaRPr lang="en-PH" sz="2000" dirty="0">
                <a:solidFill>
                  <a:schemeClr val="bg1"/>
                </a:solidFill>
                <a:latin typeface="Times New Roman" panose="02020603050405020304" pitchFamily="18" charset="0"/>
                <a:cs typeface="Times New Roman" panose="02020603050405020304" pitchFamily="18" charset="0"/>
              </a:endParaRPr>
            </a:p>
          </p:txBody>
        </p:sp>
      </p:grpSp>
      <p:sp>
        <p:nvSpPr>
          <p:cNvPr id="5" name="!!T1">
            <a:extLst>
              <a:ext uri="{FF2B5EF4-FFF2-40B4-BE49-F238E27FC236}">
                <a16:creationId xmlns:a16="http://schemas.microsoft.com/office/drawing/2014/main" id="{569A642D-D284-4C38-8172-84825E283B53}"/>
              </a:ext>
            </a:extLst>
          </p:cNvPr>
          <p:cNvSpPr/>
          <p:nvPr/>
        </p:nvSpPr>
        <p:spPr>
          <a:xfrm>
            <a:off x="2587452" y="1516792"/>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Introduction</a:t>
            </a:r>
          </a:p>
        </p:txBody>
      </p:sp>
      <p:sp>
        <p:nvSpPr>
          <p:cNvPr id="7" name="!!T2">
            <a:extLst>
              <a:ext uri="{FF2B5EF4-FFF2-40B4-BE49-F238E27FC236}">
                <a16:creationId xmlns:a16="http://schemas.microsoft.com/office/drawing/2014/main" id="{FDC0257C-6C37-4FFD-A354-05670E6B1BF5}"/>
              </a:ext>
            </a:extLst>
          </p:cNvPr>
          <p:cNvSpPr/>
          <p:nvPr/>
        </p:nvSpPr>
        <p:spPr>
          <a:xfrm>
            <a:off x="2596010" y="284257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Database - Diagram</a:t>
            </a:r>
          </a:p>
        </p:txBody>
      </p:sp>
      <p:sp>
        <p:nvSpPr>
          <p:cNvPr id="8" name="!T3">
            <a:extLst>
              <a:ext uri="{FF2B5EF4-FFF2-40B4-BE49-F238E27FC236}">
                <a16:creationId xmlns:a16="http://schemas.microsoft.com/office/drawing/2014/main" id="{06D82E84-4AE3-4CC1-9829-8770C3AD28B1}"/>
              </a:ext>
            </a:extLst>
          </p:cNvPr>
          <p:cNvSpPr/>
          <p:nvPr/>
        </p:nvSpPr>
        <p:spPr>
          <a:xfrm>
            <a:off x="2596010" y="4168362"/>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Pages and Functions</a:t>
            </a:r>
          </a:p>
        </p:txBody>
      </p:sp>
      <p:sp>
        <p:nvSpPr>
          <p:cNvPr id="9" name="!!T4">
            <a:extLst>
              <a:ext uri="{FF2B5EF4-FFF2-40B4-BE49-F238E27FC236}">
                <a16:creationId xmlns:a16="http://schemas.microsoft.com/office/drawing/2014/main" id="{EB194E98-5412-4F29-BB26-76EF37B82C8A}"/>
              </a:ext>
            </a:extLst>
          </p:cNvPr>
          <p:cNvSpPr/>
          <p:nvPr/>
        </p:nvSpPr>
        <p:spPr>
          <a:xfrm>
            <a:off x="2578895" y="5494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rtl="0" eaLnBrk="1" latinLnBrk="0" hangingPunct="1">
              <a:spcBef>
                <a:spcPts val="0"/>
              </a:spcBef>
              <a:spcAft>
                <a:spcPts val="0"/>
              </a:spcAft>
            </a:pPr>
            <a:r>
              <a:rPr lang="en-PH" sz="3200" kern="1200" dirty="0">
                <a:solidFill>
                  <a:srgbClr val="7F7F7F"/>
                </a:solidFill>
                <a:effectLst/>
                <a:latin typeface="Aptos" panose="020B0004020202020204" pitchFamily="34" charset="0"/>
              </a:rPr>
              <a:t>Future Development Direction</a:t>
            </a:r>
            <a:endParaRPr lang="en-US" sz="3200" dirty="0">
              <a:effectLst/>
              <a:latin typeface="Aptos" panose="020B0004020202020204" pitchFamily="34" charset="0"/>
            </a:endParaRPr>
          </a:p>
        </p:txBody>
      </p:sp>
      <p:sp>
        <p:nvSpPr>
          <p:cNvPr id="26" name="!!3">
            <a:extLst>
              <a:ext uri="{FF2B5EF4-FFF2-40B4-BE49-F238E27FC236}">
                <a16:creationId xmlns:a16="http://schemas.microsoft.com/office/drawing/2014/main" id="{F3414293-B049-4209-B474-A909168ED10E}"/>
              </a:ext>
            </a:extLst>
          </p:cNvPr>
          <p:cNvSpPr/>
          <p:nvPr/>
        </p:nvSpPr>
        <p:spPr>
          <a:xfrm>
            <a:off x="9475285" y="8417283"/>
            <a:ext cx="1253262" cy="125326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7" name="!!6">
            <a:extLst>
              <a:ext uri="{FF2B5EF4-FFF2-40B4-BE49-F238E27FC236}">
                <a16:creationId xmlns:a16="http://schemas.microsoft.com/office/drawing/2014/main" id="{A3E797B7-D2EC-4D2A-8E6D-3A5C08587917}"/>
              </a:ext>
            </a:extLst>
          </p:cNvPr>
          <p:cNvSpPr/>
          <p:nvPr/>
        </p:nvSpPr>
        <p:spPr>
          <a:xfrm>
            <a:off x="1463453" y="7442032"/>
            <a:ext cx="1236473" cy="1236473"/>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8" name="!!Members">
            <a:extLst>
              <a:ext uri="{FF2B5EF4-FFF2-40B4-BE49-F238E27FC236}">
                <a16:creationId xmlns:a16="http://schemas.microsoft.com/office/drawing/2014/main" id="{B9A0D7BA-471C-4E99-BF5E-EA039CF24CAC}"/>
              </a:ext>
            </a:extLst>
          </p:cNvPr>
          <p:cNvSpPr txBox="1"/>
          <p:nvPr/>
        </p:nvSpPr>
        <p:spPr>
          <a:xfrm>
            <a:off x="605282" y="-2538503"/>
            <a:ext cx="3773790" cy="830997"/>
          </a:xfrm>
          <a:prstGeom prst="rect">
            <a:avLst/>
          </a:prstGeom>
          <a:noFill/>
        </p:spPr>
        <p:txBody>
          <a:bodyPr wrap="none" rtlCol="0">
            <a:spAutoFit/>
          </a:bodyPr>
          <a:lstStyle/>
          <a:p>
            <a:r>
              <a:rPr lang="en-PH" sz="4800" dirty="0">
                <a:ln>
                  <a:solidFill>
                    <a:schemeClr val="tx1"/>
                  </a:solidFill>
                </a:ln>
                <a:solidFill>
                  <a:schemeClr val="accent5">
                    <a:lumMod val="75000"/>
                  </a:schemeClr>
                </a:solidFill>
                <a:latin typeface="Lobster" panose="00000500000000000000" pitchFamily="2" charset="-93"/>
              </a:rPr>
              <a:t>Team members</a:t>
            </a:r>
          </a:p>
        </p:txBody>
      </p:sp>
    </p:spTree>
    <p:extLst>
      <p:ext uri="{BB962C8B-B14F-4D97-AF65-F5344CB8AC3E}">
        <p14:creationId xmlns:p14="http://schemas.microsoft.com/office/powerpoint/2010/main" val="33213474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3" name="!!MC">
            <a:extLst>
              <a:ext uri="{FF2B5EF4-FFF2-40B4-BE49-F238E27FC236}">
                <a16:creationId xmlns:a16="http://schemas.microsoft.com/office/drawing/2014/main" id="{5779D876-22B9-44DE-9BCE-B97952BA3934}"/>
              </a:ext>
            </a:extLst>
          </p:cNvPr>
          <p:cNvSpPr/>
          <p:nvPr/>
        </p:nvSpPr>
        <p:spPr>
          <a:xfrm>
            <a:off x="9671171" y="-1268972"/>
            <a:ext cx="9395944" cy="9395944"/>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2" name="!!5">
            <a:extLst>
              <a:ext uri="{FF2B5EF4-FFF2-40B4-BE49-F238E27FC236}">
                <a16:creationId xmlns:a16="http://schemas.microsoft.com/office/drawing/2014/main" id="{D85ED41F-5B9E-47E0-A3DD-E058B649F2DD}"/>
              </a:ext>
            </a:extLst>
          </p:cNvPr>
          <p:cNvSpPr/>
          <p:nvPr/>
        </p:nvSpPr>
        <p:spPr>
          <a:xfrm>
            <a:off x="-7630886" y="-1638300"/>
            <a:ext cx="10134600" cy="10134600"/>
          </a:xfrm>
          <a:prstGeom prst="ellipse">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OP">
            <a:extLst>
              <a:ext uri="{FF2B5EF4-FFF2-40B4-BE49-F238E27FC236}">
                <a16:creationId xmlns:a16="http://schemas.microsoft.com/office/drawing/2014/main" id="{AFB1E4D8-A2A7-403B-ACD8-AD6AEFFE3CE5}"/>
              </a:ext>
            </a:extLst>
          </p:cNvPr>
          <p:cNvSpPr txBox="1"/>
          <p:nvPr/>
        </p:nvSpPr>
        <p:spPr>
          <a:xfrm>
            <a:off x="2765869" y="278971"/>
            <a:ext cx="6643165" cy="1015663"/>
          </a:xfrm>
          <a:prstGeom prst="rect">
            <a:avLst/>
          </a:prstGeom>
          <a:noFill/>
        </p:spPr>
        <p:txBody>
          <a:bodyPr wrap="none" rtlCol="0">
            <a:spAutoFit/>
          </a:bodyPr>
          <a:lstStyle/>
          <a:p>
            <a:pPr algn="ctr"/>
            <a:r>
              <a:rPr lang="en-PH" sz="6000" dirty="0">
                <a:ln>
                  <a:solidFill>
                    <a:schemeClr val="tx1"/>
                  </a:solidFill>
                </a:ln>
                <a:solidFill>
                  <a:schemeClr val="accent5">
                    <a:lumMod val="75000"/>
                  </a:schemeClr>
                </a:solidFill>
                <a:latin typeface="Anton" pitchFamily="2" charset="-93"/>
              </a:rPr>
              <a:t>Presentation Content</a:t>
            </a:r>
          </a:p>
        </p:txBody>
      </p:sp>
      <p:grpSp>
        <p:nvGrpSpPr>
          <p:cNvPr id="10" name="!!n1">
            <a:extLst>
              <a:ext uri="{FF2B5EF4-FFF2-40B4-BE49-F238E27FC236}">
                <a16:creationId xmlns:a16="http://schemas.microsoft.com/office/drawing/2014/main" id="{1B75AACE-5EF6-4E60-AFF4-51E6C4817FDB}"/>
              </a:ext>
            </a:extLst>
          </p:cNvPr>
          <p:cNvGrpSpPr/>
          <p:nvPr/>
        </p:nvGrpSpPr>
        <p:grpSpPr>
          <a:xfrm>
            <a:off x="886917" y="-9408569"/>
            <a:ext cx="2802113" cy="3450286"/>
            <a:chOff x="432154" y="2856499"/>
            <a:chExt cx="2802113" cy="3450286"/>
          </a:xfrm>
          <a:effectLst>
            <a:outerShdw blurRad="50800" dist="38100" dir="5400000" algn="t" rotWithShape="0">
              <a:prstClr val="black">
                <a:alpha val="40000"/>
              </a:prstClr>
            </a:outerShdw>
          </a:effectLst>
        </p:grpSpPr>
        <p:sp>
          <p:nvSpPr>
            <p:cNvPr id="11" name="Rectangle: Rounded Corners 10">
              <a:extLst>
                <a:ext uri="{FF2B5EF4-FFF2-40B4-BE49-F238E27FC236}">
                  <a16:creationId xmlns:a16="http://schemas.microsoft.com/office/drawing/2014/main" id="{D32B9DB3-C390-4556-92F1-5A68BE2C87FA}"/>
                </a:ext>
              </a:extLst>
            </p:cNvPr>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2" name="Rectangle: Rounded Corners 11">
              <a:extLst>
                <a:ext uri="{FF2B5EF4-FFF2-40B4-BE49-F238E27FC236}">
                  <a16:creationId xmlns:a16="http://schemas.microsoft.com/office/drawing/2014/main" id="{593E1826-8A34-4940-90FB-228D5777A6A9}"/>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TextBox 12">
              <a:extLst>
                <a:ext uri="{FF2B5EF4-FFF2-40B4-BE49-F238E27FC236}">
                  <a16:creationId xmlns:a16="http://schemas.microsoft.com/office/drawing/2014/main" id="{48CDEDAE-FF6B-454E-AA81-29C72F0359F1}"/>
                </a:ext>
              </a:extLst>
            </p:cNvPr>
            <p:cNvSpPr txBox="1"/>
            <p:nvPr/>
          </p:nvSpPr>
          <p:spPr>
            <a:xfrm>
              <a:off x="690994" y="5335383"/>
              <a:ext cx="2250937" cy="400110"/>
            </a:xfrm>
            <a:prstGeom prst="rect">
              <a:avLst/>
            </a:prstGeom>
            <a:noFill/>
          </p:spPr>
          <p:txBody>
            <a:bodyPr wrap="none" rtlCol="0">
              <a:spAutoFit/>
            </a:bodyPr>
            <a:lstStyle/>
            <a:p>
              <a:pPr algn="ctr"/>
              <a:r>
                <a:rPr lang="en-PH" sz="2000" dirty="0">
                  <a:latin typeface="Times New Roman" panose="02020603050405020304" pitchFamily="18" charset="0"/>
                  <a:cs typeface="Times New Roman" panose="02020603050405020304" pitchFamily="18" charset="0"/>
                </a:rPr>
                <a:t>Nguyen Dinh Chien</a:t>
              </a:r>
            </a:p>
          </p:txBody>
        </p:sp>
      </p:grpSp>
      <p:grpSp>
        <p:nvGrpSpPr>
          <p:cNvPr id="14" name="!!n2">
            <a:extLst>
              <a:ext uri="{FF2B5EF4-FFF2-40B4-BE49-F238E27FC236}">
                <a16:creationId xmlns:a16="http://schemas.microsoft.com/office/drawing/2014/main" id="{F2A217DF-4BEE-4101-AD49-714286CF90EA}"/>
              </a:ext>
            </a:extLst>
          </p:cNvPr>
          <p:cNvGrpSpPr/>
          <p:nvPr/>
        </p:nvGrpSpPr>
        <p:grpSpPr>
          <a:xfrm>
            <a:off x="3834409" y="-6996214"/>
            <a:ext cx="2802113" cy="3450286"/>
            <a:chOff x="432154" y="2856499"/>
            <a:chExt cx="2802113" cy="3450286"/>
          </a:xfrm>
          <a:effectLst>
            <a:outerShdw blurRad="50800" dist="38100" dir="5400000" algn="t" rotWithShape="0">
              <a:prstClr val="black">
                <a:alpha val="40000"/>
              </a:prstClr>
            </a:outerShdw>
          </a:effectLst>
        </p:grpSpPr>
        <p:sp>
          <p:nvSpPr>
            <p:cNvPr id="15" name="Rectangle: Rounded Corners 14">
              <a:extLst>
                <a:ext uri="{FF2B5EF4-FFF2-40B4-BE49-F238E27FC236}">
                  <a16:creationId xmlns:a16="http://schemas.microsoft.com/office/drawing/2014/main" id="{8F71307B-B40E-4558-A45B-233CD6622E33}"/>
                </a:ext>
              </a:extLst>
            </p:cNvPr>
            <p:cNvSpPr/>
            <p:nvPr/>
          </p:nvSpPr>
          <p:spPr>
            <a:xfrm>
              <a:off x="432154" y="2856499"/>
              <a:ext cx="2802113" cy="3450286"/>
            </a:xfrm>
            <a:prstGeom prst="roundRect">
              <a:avLst>
                <a:gd name="adj" fmla="val 11096"/>
              </a:avLst>
            </a:prstGeom>
            <a:solidFill>
              <a:srgbClr val="FFB7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6" name="Rectangle: Rounded Corners 15">
              <a:extLst>
                <a:ext uri="{FF2B5EF4-FFF2-40B4-BE49-F238E27FC236}">
                  <a16:creationId xmlns:a16="http://schemas.microsoft.com/office/drawing/2014/main" id="{F6A59108-62F6-4D61-BD1D-F1936AD9AAB1}"/>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7" name="TextBox 16">
              <a:extLst>
                <a:ext uri="{FF2B5EF4-FFF2-40B4-BE49-F238E27FC236}">
                  <a16:creationId xmlns:a16="http://schemas.microsoft.com/office/drawing/2014/main" id="{86D9D0A6-9473-489C-8F82-4EAD7360EC64}"/>
                </a:ext>
              </a:extLst>
            </p:cNvPr>
            <p:cNvSpPr txBox="1"/>
            <p:nvPr/>
          </p:nvSpPr>
          <p:spPr>
            <a:xfrm>
              <a:off x="622836" y="5335383"/>
              <a:ext cx="2387257" cy="400110"/>
            </a:xfrm>
            <a:prstGeom prst="rect">
              <a:avLst/>
            </a:prstGeom>
            <a:noFill/>
          </p:spPr>
          <p:txBody>
            <a:bodyPr wrap="none" rtlCol="0">
              <a:spAutoFit/>
            </a:bodyPr>
            <a:lstStyle/>
            <a:p>
              <a:pPr algn="ctr"/>
              <a:r>
                <a:rPr lang="en-PH" sz="2000" dirty="0">
                  <a:latin typeface="Times New Roman" panose="02020603050405020304" pitchFamily="18" charset="0"/>
                  <a:cs typeface="Times New Roman" panose="02020603050405020304" pitchFamily="18" charset="0"/>
                </a:rPr>
                <a:t>Nguyen Minh Quang</a:t>
              </a:r>
            </a:p>
          </p:txBody>
        </p:sp>
      </p:grpSp>
      <p:grpSp>
        <p:nvGrpSpPr>
          <p:cNvPr id="18" name="!!n3">
            <a:extLst>
              <a:ext uri="{FF2B5EF4-FFF2-40B4-BE49-F238E27FC236}">
                <a16:creationId xmlns:a16="http://schemas.microsoft.com/office/drawing/2014/main" id="{07EA40D9-EA6A-48B5-A336-3B93D526420A}"/>
              </a:ext>
            </a:extLst>
          </p:cNvPr>
          <p:cNvGrpSpPr/>
          <p:nvPr/>
        </p:nvGrpSpPr>
        <p:grpSpPr>
          <a:xfrm>
            <a:off x="12327156" y="337367"/>
            <a:ext cx="4332558" cy="2647785"/>
            <a:chOff x="432154" y="2856499"/>
            <a:chExt cx="2802113" cy="2647785"/>
          </a:xfrm>
          <a:effectLst>
            <a:outerShdw blurRad="50800" dist="38100" dir="5400000" algn="t" rotWithShape="0">
              <a:prstClr val="black">
                <a:alpha val="40000"/>
              </a:prstClr>
            </a:outerShdw>
          </a:effectLst>
        </p:grpSpPr>
        <p:sp>
          <p:nvSpPr>
            <p:cNvPr id="19" name="Rectangle: Rounded Corners 18">
              <a:extLst>
                <a:ext uri="{FF2B5EF4-FFF2-40B4-BE49-F238E27FC236}">
                  <a16:creationId xmlns:a16="http://schemas.microsoft.com/office/drawing/2014/main" id="{3E134C5D-B79B-445D-A084-77E8DCF3F7C7}"/>
                </a:ext>
              </a:extLst>
            </p:cNvPr>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Rectangle: Rounded Corners 19">
              <a:extLst>
                <a:ext uri="{FF2B5EF4-FFF2-40B4-BE49-F238E27FC236}">
                  <a16:creationId xmlns:a16="http://schemas.microsoft.com/office/drawing/2014/main" id="{01E19BFA-B8F2-4D47-AB6A-1300D4CA0C93}"/>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1" name="TextBox 20">
              <a:extLst>
                <a:ext uri="{FF2B5EF4-FFF2-40B4-BE49-F238E27FC236}">
                  <a16:creationId xmlns:a16="http://schemas.microsoft.com/office/drawing/2014/main" id="{A2B92161-0D77-498C-B2AE-23981E56C3A4}"/>
                </a:ext>
              </a:extLst>
            </p:cNvPr>
            <p:cNvSpPr txBox="1"/>
            <p:nvPr/>
          </p:nvSpPr>
          <p:spPr>
            <a:xfrm>
              <a:off x="1297751" y="5044384"/>
              <a:ext cx="1096554" cy="400110"/>
            </a:xfrm>
            <a:prstGeom prst="rect">
              <a:avLst/>
            </a:prstGeom>
            <a:noFill/>
          </p:spPr>
          <p:txBody>
            <a:bodyPr wrap="none" rtlCol="0">
              <a:spAutoFit/>
            </a:bodyPr>
            <a:lstStyle/>
            <a:p>
              <a:pPr algn="ctr"/>
              <a:r>
                <a:rPr lang="en-PH" sz="2000" dirty="0">
                  <a:solidFill>
                    <a:schemeClr val="bg1"/>
                  </a:solidFill>
                  <a:latin typeface="Times New Roman" panose="02020603050405020304" pitchFamily="18" charset="0"/>
                  <a:cs typeface="Times New Roman" panose="02020603050405020304" pitchFamily="18" charset="0"/>
                </a:rPr>
                <a:t>Le Trung Kien</a:t>
              </a:r>
            </a:p>
          </p:txBody>
        </p:sp>
      </p:grpSp>
      <p:grpSp>
        <p:nvGrpSpPr>
          <p:cNvPr id="22" name="!!n4">
            <a:extLst>
              <a:ext uri="{FF2B5EF4-FFF2-40B4-BE49-F238E27FC236}">
                <a16:creationId xmlns:a16="http://schemas.microsoft.com/office/drawing/2014/main" id="{89A9459C-67B9-4A92-9990-22AFBB6777C7}"/>
              </a:ext>
            </a:extLst>
          </p:cNvPr>
          <p:cNvGrpSpPr/>
          <p:nvPr/>
        </p:nvGrpSpPr>
        <p:grpSpPr>
          <a:xfrm>
            <a:off x="15058528" y="3359278"/>
            <a:ext cx="4332558" cy="2647785"/>
            <a:chOff x="432154" y="2856499"/>
            <a:chExt cx="2802113" cy="2647785"/>
          </a:xfrm>
          <a:effectLst>
            <a:outerShdw blurRad="50800" dist="38100" dir="5400000" algn="t" rotWithShape="0">
              <a:prstClr val="black">
                <a:alpha val="40000"/>
              </a:prstClr>
            </a:outerShdw>
          </a:effectLst>
        </p:grpSpPr>
        <p:sp>
          <p:nvSpPr>
            <p:cNvPr id="23" name="Rectangle: Rounded Corners 22">
              <a:extLst>
                <a:ext uri="{FF2B5EF4-FFF2-40B4-BE49-F238E27FC236}">
                  <a16:creationId xmlns:a16="http://schemas.microsoft.com/office/drawing/2014/main" id="{36B61268-A428-4C31-8C7F-F0194B8419AE}"/>
                </a:ext>
              </a:extLst>
            </p:cNvPr>
            <p:cNvSpPr/>
            <p:nvPr/>
          </p:nvSpPr>
          <p:spPr>
            <a:xfrm>
              <a:off x="432154" y="2856499"/>
              <a:ext cx="2802113" cy="2647785"/>
            </a:xfrm>
            <a:prstGeom prst="roundRect">
              <a:avLst>
                <a:gd name="adj" fmla="val 11096"/>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4" name="Rectangle: Rounded Corners 23">
              <a:extLst>
                <a:ext uri="{FF2B5EF4-FFF2-40B4-BE49-F238E27FC236}">
                  <a16:creationId xmlns:a16="http://schemas.microsoft.com/office/drawing/2014/main" id="{4C2BD1BA-57E9-45C1-BFA0-ED5FA3045437}"/>
                </a:ext>
              </a:extLst>
            </p:cNvPr>
            <p:cNvSpPr/>
            <p:nvPr/>
          </p:nvSpPr>
          <p:spPr>
            <a:xfrm>
              <a:off x="544030" y="2976078"/>
              <a:ext cx="2544858" cy="2008517"/>
            </a:xfrm>
            <a:prstGeom prst="roundRect">
              <a:avLst>
                <a:gd name="adj" fmla="val 963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5" name="TextBox 24">
              <a:extLst>
                <a:ext uri="{FF2B5EF4-FFF2-40B4-BE49-F238E27FC236}">
                  <a16:creationId xmlns:a16="http://schemas.microsoft.com/office/drawing/2014/main" id="{22359906-462D-4458-A78B-1E73FFC20814}"/>
                </a:ext>
              </a:extLst>
            </p:cNvPr>
            <p:cNvSpPr txBox="1"/>
            <p:nvPr/>
          </p:nvSpPr>
          <p:spPr>
            <a:xfrm>
              <a:off x="1320306" y="5044384"/>
              <a:ext cx="1051434" cy="400110"/>
            </a:xfrm>
            <a:prstGeom prst="rect">
              <a:avLst/>
            </a:prstGeom>
            <a:noFill/>
          </p:spPr>
          <p:txBody>
            <a:bodyPr wrap="none" rtlCol="0">
              <a:spAutoFit/>
            </a:bodyPr>
            <a:lstStyle/>
            <a:p>
              <a:pPr algn="ctr"/>
              <a:r>
                <a:rPr lang="en-PH" sz="2000" dirty="0">
                  <a:solidFill>
                    <a:schemeClr val="bg1"/>
                  </a:solidFill>
                  <a:latin typeface="Times New Roman" panose="02020603050405020304" pitchFamily="18" charset="0"/>
                  <a:cs typeface="Times New Roman" panose="02020603050405020304" pitchFamily="18" charset="0"/>
                </a:rPr>
                <a:t>Tran Bao Viet</a:t>
              </a:r>
            </a:p>
          </p:txBody>
        </p:sp>
      </p:grpSp>
      <p:sp>
        <p:nvSpPr>
          <p:cNvPr id="5" name="!!T1">
            <a:extLst>
              <a:ext uri="{FF2B5EF4-FFF2-40B4-BE49-F238E27FC236}">
                <a16:creationId xmlns:a16="http://schemas.microsoft.com/office/drawing/2014/main" id="{569A642D-D284-4C38-8172-84825E283B53}"/>
              </a:ext>
            </a:extLst>
          </p:cNvPr>
          <p:cNvSpPr/>
          <p:nvPr/>
        </p:nvSpPr>
        <p:spPr>
          <a:xfrm>
            <a:off x="2587452" y="1516792"/>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Introduction</a:t>
            </a:r>
          </a:p>
        </p:txBody>
      </p:sp>
      <p:sp>
        <p:nvSpPr>
          <p:cNvPr id="7" name="!!T2">
            <a:extLst>
              <a:ext uri="{FF2B5EF4-FFF2-40B4-BE49-F238E27FC236}">
                <a16:creationId xmlns:a16="http://schemas.microsoft.com/office/drawing/2014/main" id="{FDC0257C-6C37-4FFD-A354-05670E6B1BF5}"/>
              </a:ext>
            </a:extLst>
          </p:cNvPr>
          <p:cNvSpPr/>
          <p:nvPr/>
        </p:nvSpPr>
        <p:spPr>
          <a:xfrm>
            <a:off x="2596010" y="284257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Database - Diagram</a:t>
            </a:r>
          </a:p>
        </p:txBody>
      </p:sp>
      <p:sp>
        <p:nvSpPr>
          <p:cNvPr id="8" name="!T3">
            <a:extLst>
              <a:ext uri="{FF2B5EF4-FFF2-40B4-BE49-F238E27FC236}">
                <a16:creationId xmlns:a16="http://schemas.microsoft.com/office/drawing/2014/main" id="{06D82E84-4AE3-4CC1-9829-8770C3AD28B1}"/>
              </a:ext>
            </a:extLst>
          </p:cNvPr>
          <p:cNvSpPr/>
          <p:nvPr/>
        </p:nvSpPr>
        <p:spPr>
          <a:xfrm>
            <a:off x="2596010" y="4168362"/>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Pages and Functions</a:t>
            </a:r>
          </a:p>
        </p:txBody>
      </p:sp>
      <p:sp>
        <p:nvSpPr>
          <p:cNvPr id="9" name="!!T4">
            <a:extLst>
              <a:ext uri="{FF2B5EF4-FFF2-40B4-BE49-F238E27FC236}">
                <a16:creationId xmlns:a16="http://schemas.microsoft.com/office/drawing/2014/main" id="{EB194E98-5412-4F29-BB26-76EF37B82C8A}"/>
              </a:ext>
            </a:extLst>
          </p:cNvPr>
          <p:cNvSpPr/>
          <p:nvPr/>
        </p:nvSpPr>
        <p:spPr>
          <a:xfrm>
            <a:off x="2578895" y="5494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Future Development Direction</a:t>
            </a:r>
          </a:p>
        </p:txBody>
      </p:sp>
      <p:sp>
        <p:nvSpPr>
          <p:cNvPr id="26" name="!!3">
            <a:extLst>
              <a:ext uri="{FF2B5EF4-FFF2-40B4-BE49-F238E27FC236}">
                <a16:creationId xmlns:a16="http://schemas.microsoft.com/office/drawing/2014/main" id="{F3414293-B049-4209-B474-A909168ED10E}"/>
              </a:ext>
            </a:extLst>
          </p:cNvPr>
          <p:cNvSpPr/>
          <p:nvPr/>
        </p:nvSpPr>
        <p:spPr>
          <a:xfrm>
            <a:off x="9475285" y="8417283"/>
            <a:ext cx="1253262" cy="1253262"/>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7" name="!!6">
            <a:extLst>
              <a:ext uri="{FF2B5EF4-FFF2-40B4-BE49-F238E27FC236}">
                <a16:creationId xmlns:a16="http://schemas.microsoft.com/office/drawing/2014/main" id="{A3E797B7-D2EC-4D2A-8E6D-3A5C08587917}"/>
              </a:ext>
            </a:extLst>
          </p:cNvPr>
          <p:cNvSpPr/>
          <p:nvPr/>
        </p:nvSpPr>
        <p:spPr>
          <a:xfrm>
            <a:off x="1463453" y="7442032"/>
            <a:ext cx="1236473" cy="1236473"/>
          </a:xfrm>
          <a:prstGeom prst="ellipse">
            <a:avLst/>
          </a:prstGeom>
          <a:solidFill>
            <a:srgbClr val="219E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8" name="!!Members">
            <a:extLst>
              <a:ext uri="{FF2B5EF4-FFF2-40B4-BE49-F238E27FC236}">
                <a16:creationId xmlns:a16="http://schemas.microsoft.com/office/drawing/2014/main" id="{B9A0D7BA-471C-4E99-BF5E-EA039CF24CAC}"/>
              </a:ext>
            </a:extLst>
          </p:cNvPr>
          <p:cNvSpPr txBox="1"/>
          <p:nvPr/>
        </p:nvSpPr>
        <p:spPr>
          <a:xfrm>
            <a:off x="605282" y="-2538503"/>
            <a:ext cx="3773790" cy="830997"/>
          </a:xfrm>
          <a:prstGeom prst="rect">
            <a:avLst/>
          </a:prstGeom>
          <a:noFill/>
        </p:spPr>
        <p:txBody>
          <a:bodyPr wrap="none" rtlCol="0">
            <a:spAutoFit/>
          </a:bodyPr>
          <a:lstStyle/>
          <a:p>
            <a:r>
              <a:rPr lang="en-PH" sz="4800" dirty="0">
                <a:ln>
                  <a:solidFill>
                    <a:schemeClr val="tx1"/>
                  </a:solidFill>
                </a:ln>
                <a:solidFill>
                  <a:schemeClr val="accent5">
                    <a:lumMod val="75000"/>
                  </a:schemeClr>
                </a:solidFill>
                <a:latin typeface="Lobster" panose="00000500000000000000" pitchFamily="2" charset="-93"/>
              </a:rPr>
              <a:t>Team members</a:t>
            </a:r>
          </a:p>
        </p:txBody>
      </p:sp>
    </p:spTree>
    <p:extLst>
      <p:ext uri="{BB962C8B-B14F-4D97-AF65-F5344CB8AC3E}">
        <p14:creationId xmlns:p14="http://schemas.microsoft.com/office/powerpoint/2010/main" val="3681941832"/>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a:extLst>
              <a:ext uri="{FF2B5EF4-FFF2-40B4-BE49-F238E27FC236}">
                <a16:creationId xmlns:a16="http://schemas.microsoft.com/office/drawing/2014/main" id="{F2949FD5-DC8B-4F61-8E3A-3083C55BEB95}"/>
              </a:ext>
            </a:extLst>
          </p:cNvPr>
          <p:cNvSpPr/>
          <p:nvPr/>
        </p:nvSpPr>
        <p:spPr>
          <a:xfrm>
            <a:off x="-3720586" y="-571034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2" name="TextBox 11">
            <a:extLst>
              <a:ext uri="{FF2B5EF4-FFF2-40B4-BE49-F238E27FC236}">
                <a16:creationId xmlns:a16="http://schemas.microsoft.com/office/drawing/2014/main" id="{585C366D-8618-4A31-8B0B-6D04B5E8C5BA}"/>
              </a:ext>
            </a:extLst>
          </p:cNvPr>
          <p:cNvSpPr txBox="1"/>
          <p:nvPr/>
        </p:nvSpPr>
        <p:spPr>
          <a:xfrm>
            <a:off x="2960554" y="2320071"/>
            <a:ext cx="6270892" cy="4401205"/>
          </a:xfrm>
          <a:prstGeom prst="rect">
            <a:avLst/>
          </a:prstGeom>
          <a:noFill/>
        </p:spPr>
        <p:txBody>
          <a:bodyPr wrap="square" rtlCol="0">
            <a:spAutoFit/>
          </a:bodyPr>
          <a:lstStyle/>
          <a:p>
            <a:pPr algn="just"/>
            <a:r>
              <a:rPr lang="en-US" sz="2000" dirty="0">
                <a:solidFill>
                  <a:schemeClr val="bg1"/>
                </a:solidFill>
                <a:latin typeface="Times New Roman" panose="02020603050405020304" pitchFamily="18" charset="0"/>
                <a:cs typeface="Times New Roman" panose="02020603050405020304" pitchFamily="18" charset="0"/>
              </a:rPr>
              <a:t>The goal of </a:t>
            </a:r>
            <a:r>
              <a:rPr lang="en-US" sz="2000" dirty="0" err="1">
                <a:solidFill>
                  <a:schemeClr val="bg1"/>
                </a:solidFill>
                <a:latin typeface="Times New Roman" panose="02020603050405020304" pitchFamily="18" charset="0"/>
                <a:cs typeface="Times New Roman" panose="02020603050405020304" pitchFamily="18" charset="0"/>
              </a:rPr>
              <a:t>QuickSnack</a:t>
            </a:r>
            <a:r>
              <a:rPr lang="en-US" sz="2000" dirty="0">
                <a:solidFill>
                  <a:schemeClr val="bg1"/>
                </a:solidFill>
                <a:latin typeface="Times New Roman" panose="02020603050405020304" pitchFamily="18" charset="0"/>
                <a:cs typeface="Times New Roman" panose="02020603050405020304" pitchFamily="18" charset="0"/>
              </a:rPr>
              <a:t> is to help users easily find and prepare delicious, convenient, and time-saving meals.</a:t>
            </a:r>
          </a:p>
          <a:p>
            <a:pPr algn="just"/>
            <a:endParaRPr lang="en-US" sz="2000" dirty="0">
              <a:solidFill>
                <a:schemeClr val="bg1"/>
              </a:solidFill>
              <a:latin typeface="Times New Roman" panose="02020603050405020304" pitchFamily="18" charset="0"/>
              <a:cs typeface="Times New Roman" panose="02020603050405020304" pitchFamily="18" charset="0"/>
            </a:endParaRPr>
          </a:p>
          <a:p>
            <a:pPr algn="just"/>
            <a:r>
              <a:rPr lang="en-PH" sz="2000" b="1" dirty="0">
                <a:solidFill>
                  <a:schemeClr val="bg1"/>
                </a:solidFill>
                <a:latin typeface="Times New Roman" panose="02020603050405020304" pitchFamily="18" charset="0"/>
                <a:cs typeface="Times New Roman" panose="02020603050405020304" pitchFamily="18" charset="0"/>
              </a:rPr>
              <a:t>Benefits of </a:t>
            </a:r>
            <a:r>
              <a:rPr lang="en-PH" sz="2000" b="1" dirty="0" err="1">
                <a:solidFill>
                  <a:schemeClr val="bg1"/>
                </a:solidFill>
                <a:latin typeface="Times New Roman" panose="02020603050405020304" pitchFamily="18" charset="0"/>
                <a:cs typeface="Times New Roman" panose="02020603050405020304" pitchFamily="18" charset="0"/>
              </a:rPr>
              <a:t>QuickSnack</a:t>
            </a:r>
            <a:r>
              <a:rPr lang="en-PH" sz="2000" b="1" dirty="0">
                <a:solidFill>
                  <a:schemeClr val="bg1"/>
                </a:solidFill>
                <a:latin typeface="Times New Roman" panose="02020603050405020304" pitchFamily="18" charset="0"/>
                <a:cs typeface="Times New Roman" panose="02020603050405020304" pitchFamily="18" charset="0"/>
              </a:rPr>
              <a:t>:</a:t>
            </a:r>
            <a:endParaRPr lang="en-US" sz="2000" b="1"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Time-saving</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Cost-saving</a:t>
            </a:r>
          </a:p>
          <a:p>
            <a:pPr marL="342900" indent="-342900" algn="just">
              <a:buFont typeface="Wingdings" panose="05000000000000000000" pitchFamily="2" charset="2"/>
              <a:buChar char="Ø"/>
            </a:pPr>
            <a:r>
              <a:rPr lang="en-US" sz="2000" dirty="0">
                <a:solidFill>
                  <a:schemeClr val="bg1"/>
                </a:solidFill>
                <a:latin typeface="Times New Roman" panose="02020603050405020304" pitchFamily="18" charset="0"/>
                <a:cs typeface="Times New Roman" panose="02020603050405020304" pitchFamily="18" charset="0"/>
              </a:rPr>
              <a:t>Enhancing cooking skills</a:t>
            </a:r>
          </a:p>
          <a:p>
            <a:pPr marL="342900" indent="-342900" algn="just">
              <a:buFont typeface="Wingdings" panose="05000000000000000000" pitchFamily="2" charset="2"/>
              <a:buChar char="Ø"/>
            </a:pPr>
            <a:endParaRPr lang="en-PH" sz="2000" dirty="0">
              <a:solidFill>
                <a:schemeClr val="bg1"/>
              </a:solidFill>
              <a:latin typeface="Times New Roman" panose="02020603050405020304" pitchFamily="18" charset="0"/>
              <a:cs typeface="Times New Roman" panose="02020603050405020304" pitchFamily="18" charset="0"/>
            </a:endParaRPr>
          </a:p>
          <a:p>
            <a:pPr algn="just"/>
            <a:r>
              <a:rPr lang="en-PH" sz="2000" b="1" dirty="0">
                <a:solidFill>
                  <a:schemeClr val="bg1"/>
                </a:solidFill>
                <a:latin typeface="Times New Roman" panose="02020603050405020304" pitchFamily="18" charset="0"/>
                <a:cs typeface="Times New Roman" panose="02020603050405020304" pitchFamily="18" charset="0"/>
              </a:rPr>
              <a:t>Key Features of </a:t>
            </a:r>
            <a:r>
              <a:rPr lang="en-PH" sz="2000" b="1" dirty="0" err="1">
                <a:solidFill>
                  <a:schemeClr val="bg1"/>
                </a:solidFill>
                <a:latin typeface="Times New Roman" panose="02020603050405020304" pitchFamily="18" charset="0"/>
                <a:cs typeface="Times New Roman" panose="02020603050405020304" pitchFamily="18" charset="0"/>
              </a:rPr>
              <a:t>QuickSnack</a:t>
            </a:r>
            <a:r>
              <a:rPr lang="en-PH" sz="2000" b="1" dirty="0">
                <a:solidFill>
                  <a:schemeClr val="bg1"/>
                </a:solidFill>
                <a:latin typeface="Times New Roman" panose="02020603050405020304" pitchFamily="18" charset="0"/>
                <a:cs typeface="Times New Roman" panose="02020603050405020304" pitchFamily="18" charset="0"/>
              </a:rPr>
              <a:t> :</a:t>
            </a:r>
          </a:p>
          <a:p>
            <a:pPr marL="342900" indent="-342900" algn="just">
              <a:buFont typeface="Wingdings" panose="05000000000000000000" pitchFamily="2" charset="2"/>
              <a:buChar char="Ø"/>
            </a:pPr>
            <a:r>
              <a:rPr lang="en-PH" sz="2000" dirty="0">
                <a:solidFill>
                  <a:schemeClr val="bg1"/>
                </a:solidFill>
                <a:latin typeface="Times New Roman" panose="02020603050405020304" pitchFamily="18" charset="0"/>
                <a:cs typeface="Times New Roman" panose="02020603050405020304" pitchFamily="18" charset="0"/>
              </a:rPr>
              <a:t>Sign in &amp; Sign up</a:t>
            </a:r>
          </a:p>
          <a:p>
            <a:pPr marL="342900" indent="-342900" algn="just">
              <a:buFont typeface="Wingdings" panose="05000000000000000000" pitchFamily="2" charset="2"/>
              <a:buChar char="Ø"/>
            </a:pPr>
            <a:r>
              <a:rPr lang="en-PH" sz="2000" dirty="0">
                <a:solidFill>
                  <a:schemeClr val="bg1"/>
                </a:solidFill>
                <a:latin typeface="Times New Roman" panose="02020603050405020304" pitchFamily="18" charset="0"/>
                <a:cs typeface="Times New Roman" panose="02020603050405020304" pitchFamily="18" charset="0"/>
              </a:rPr>
              <a:t>Categorization and search</a:t>
            </a:r>
          </a:p>
          <a:p>
            <a:pPr marL="342900" indent="-342900" algn="just">
              <a:buFont typeface="Wingdings" panose="05000000000000000000" pitchFamily="2" charset="2"/>
              <a:buChar char="Ø"/>
            </a:pPr>
            <a:r>
              <a:rPr lang="en-PH" sz="2000" dirty="0">
                <a:solidFill>
                  <a:schemeClr val="bg1"/>
                </a:solidFill>
                <a:latin typeface="Times New Roman" panose="02020603050405020304" pitchFamily="18" charset="0"/>
                <a:cs typeface="Times New Roman" panose="02020603050405020304" pitchFamily="18" charset="0"/>
              </a:rPr>
              <a:t>Interaction and feedback</a:t>
            </a:r>
          </a:p>
          <a:p>
            <a:pPr marL="342900" indent="-342900" algn="just">
              <a:buFont typeface="Wingdings" panose="05000000000000000000" pitchFamily="2" charset="2"/>
              <a:buChar char="Ø"/>
            </a:pPr>
            <a:r>
              <a:rPr lang="en-PH" sz="2000" dirty="0">
                <a:solidFill>
                  <a:schemeClr val="bg1"/>
                </a:solidFill>
                <a:latin typeface="Times New Roman" panose="02020603050405020304" pitchFamily="18" charset="0"/>
                <a:cs typeface="Times New Roman" panose="02020603050405020304" pitchFamily="18" charset="0"/>
              </a:rPr>
              <a:t>Usage and Sharing</a:t>
            </a:r>
          </a:p>
          <a:p>
            <a:pPr marL="342900" indent="-342900" algn="just">
              <a:buFont typeface="Wingdings" panose="05000000000000000000" pitchFamily="2" charset="2"/>
              <a:buChar char="Ø"/>
            </a:pPr>
            <a:endParaRPr lang="en-PH" sz="2000" dirty="0">
              <a:solidFill>
                <a:schemeClr val="bg1"/>
              </a:solidFill>
              <a:latin typeface="Times New Roman" panose="02020603050405020304" pitchFamily="18" charset="0"/>
              <a:cs typeface="Times New Roman" panose="02020603050405020304" pitchFamily="18" charset="0"/>
            </a:endParaRPr>
          </a:p>
        </p:txBody>
      </p:sp>
      <p:sp>
        <p:nvSpPr>
          <p:cNvPr id="14" name="!!T1">
            <a:extLst>
              <a:ext uri="{FF2B5EF4-FFF2-40B4-BE49-F238E27FC236}">
                <a16:creationId xmlns:a16="http://schemas.microsoft.com/office/drawing/2014/main" id="{6BE24C4D-CD2D-45E6-BD99-3B4DECB640A0}"/>
              </a:ext>
            </a:extLst>
          </p:cNvPr>
          <p:cNvSpPr/>
          <p:nvPr/>
        </p:nvSpPr>
        <p:spPr>
          <a:xfrm>
            <a:off x="2699926"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Introduction</a:t>
            </a:r>
          </a:p>
        </p:txBody>
      </p:sp>
      <p:sp>
        <p:nvSpPr>
          <p:cNvPr id="15" name="!!T2">
            <a:extLst>
              <a:ext uri="{FF2B5EF4-FFF2-40B4-BE49-F238E27FC236}">
                <a16:creationId xmlns:a16="http://schemas.microsoft.com/office/drawing/2014/main" id="{8C8F0E86-C254-467A-A14A-A3F1EFA6ACF2}"/>
              </a:ext>
            </a:extLst>
          </p:cNvPr>
          <p:cNvSpPr/>
          <p:nvPr/>
        </p:nvSpPr>
        <p:spPr>
          <a:xfrm>
            <a:off x="10070577"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Database - Diagram</a:t>
            </a:r>
          </a:p>
        </p:txBody>
      </p:sp>
      <p:sp>
        <p:nvSpPr>
          <p:cNvPr id="16" name="!T3">
            <a:extLst>
              <a:ext uri="{FF2B5EF4-FFF2-40B4-BE49-F238E27FC236}">
                <a16:creationId xmlns:a16="http://schemas.microsoft.com/office/drawing/2014/main" id="{04E39C81-B115-4379-9BC4-00AB6B1D0770}"/>
              </a:ext>
            </a:extLst>
          </p:cNvPr>
          <p:cNvSpPr/>
          <p:nvPr/>
        </p:nvSpPr>
        <p:spPr>
          <a:xfrm>
            <a:off x="17461907"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Pages and Functions</a:t>
            </a:r>
          </a:p>
        </p:txBody>
      </p:sp>
      <p:sp>
        <p:nvSpPr>
          <p:cNvPr id="17" name="!!T4">
            <a:extLst>
              <a:ext uri="{FF2B5EF4-FFF2-40B4-BE49-F238E27FC236}">
                <a16:creationId xmlns:a16="http://schemas.microsoft.com/office/drawing/2014/main" id="{5336CAEC-0BF7-48D1-93C9-9041E799EBC7}"/>
              </a:ext>
            </a:extLst>
          </p:cNvPr>
          <p:cNvSpPr/>
          <p:nvPr/>
        </p:nvSpPr>
        <p:spPr>
          <a:xfrm>
            <a:off x="24853237"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rtl="0" eaLnBrk="1" latinLnBrk="0" hangingPunct="1">
              <a:spcBef>
                <a:spcPts val="0"/>
              </a:spcBef>
              <a:spcAft>
                <a:spcPts val="0"/>
              </a:spcAft>
            </a:pPr>
            <a:r>
              <a:rPr lang="en-PH" sz="3200" kern="1200" dirty="0">
                <a:solidFill>
                  <a:srgbClr val="7F7F7F"/>
                </a:solidFill>
                <a:effectLst/>
                <a:latin typeface="Aptos" panose="020B0004020202020204" pitchFamily="34" charset="0"/>
              </a:rPr>
              <a:t>Future Development Direction</a:t>
            </a:r>
            <a:endParaRPr lang="en-US" sz="3200" dirty="0">
              <a:effectLst/>
              <a:latin typeface="Aptos" panose="020B0004020202020204" pitchFamily="34" charset="0"/>
            </a:endParaRPr>
          </a:p>
        </p:txBody>
      </p:sp>
    </p:spTree>
    <p:extLst>
      <p:ext uri="{BB962C8B-B14F-4D97-AF65-F5344CB8AC3E}">
        <p14:creationId xmlns:p14="http://schemas.microsoft.com/office/powerpoint/2010/main" val="3009085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a:extLst>
              <a:ext uri="{FF2B5EF4-FFF2-40B4-BE49-F238E27FC236}">
                <a16:creationId xmlns:a16="http://schemas.microsoft.com/office/drawing/2014/main" id="{F2949FD5-DC8B-4F61-8E3A-3083C55BEB95}"/>
              </a:ext>
            </a:extLst>
          </p:cNvPr>
          <p:cNvSpPr/>
          <p:nvPr/>
        </p:nvSpPr>
        <p:spPr>
          <a:xfrm>
            <a:off x="-3720586" y="-571034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4" name="!!T1">
            <a:extLst>
              <a:ext uri="{FF2B5EF4-FFF2-40B4-BE49-F238E27FC236}">
                <a16:creationId xmlns:a16="http://schemas.microsoft.com/office/drawing/2014/main" id="{FC7BD782-CA22-413A-A76B-BBF38C7A51D4}"/>
              </a:ext>
            </a:extLst>
          </p:cNvPr>
          <p:cNvSpPr/>
          <p:nvPr/>
        </p:nvSpPr>
        <p:spPr>
          <a:xfrm>
            <a:off x="-4757526"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Introduction</a:t>
            </a:r>
          </a:p>
        </p:txBody>
      </p:sp>
      <p:sp>
        <p:nvSpPr>
          <p:cNvPr id="15" name="!!T2">
            <a:extLst>
              <a:ext uri="{FF2B5EF4-FFF2-40B4-BE49-F238E27FC236}">
                <a16:creationId xmlns:a16="http://schemas.microsoft.com/office/drawing/2014/main" id="{C1354052-BBE2-4D59-8A7E-9538BF193306}"/>
              </a:ext>
            </a:extLst>
          </p:cNvPr>
          <p:cNvSpPr/>
          <p:nvPr/>
        </p:nvSpPr>
        <p:spPr>
          <a:xfrm>
            <a:off x="261312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ERD - Diagram</a:t>
            </a:r>
          </a:p>
        </p:txBody>
      </p:sp>
      <p:sp>
        <p:nvSpPr>
          <p:cNvPr id="16" name="!T3">
            <a:extLst>
              <a:ext uri="{FF2B5EF4-FFF2-40B4-BE49-F238E27FC236}">
                <a16:creationId xmlns:a16="http://schemas.microsoft.com/office/drawing/2014/main" id="{C69CD9A4-45D4-43CD-A11B-B09AF924E960}"/>
              </a:ext>
            </a:extLst>
          </p:cNvPr>
          <p:cNvSpPr/>
          <p:nvPr/>
        </p:nvSpPr>
        <p:spPr>
          <a:xfrm>
            <a:off x="10004455"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Pages and Functions</a:t>
            </a:r>
          </a:p>
        </p:txBody>
      </p:sp>
      <p:sp>
        <p:nvSpPr>
          <p:cNvPr id="17" name="!!T4">
            <a:extLst>
              <a:ext uri="{FF2B5EF4-FFF2-40B4-BE49-F238E27FC236}">
                <a16:creationId xmlns:a16="http://schemas.microsoft.com/office/drawing/2014/main" id="{39BB1B13-4CA0-4965-A136-912B71FDECAA}"/>
              </a:ext>
            </a:extLst>
          </p:cNvPr>
          <p:cNvSpPr/>
          <p:nvPr/>
        </p:nvSpPr>
        <p:spPr>
          <a:xfrm>
            <a:off x="1739578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rtl="0" eaLnBrk="1" latinLnBrk="0" hangingPunct="1">
              <a:spcBef>
                <a:spcPts val="0"/>
              </a:spcBef>
              <a:spcAft>
                <a:spcPts val="0"/>
              </a:spcAft>
            </a:pPr>
            <a:r>
              <a:rPr lang="en-PH" sz="3200" kern="1200" dirty="0">
                <a:solidFill>
                  <a:srgbClr val="7F7F7F"/>
                </a:solidFill>
                <a:effectLst/>
                <a:latin typeface="Aptos" panose="020B0004020202020204" pitchFamily="34" charset="0"/>
              </a:rPr>
              <a:t>Future Development Direction</a:t>
            </a:r>
            <a:endParaRPr lang="en-US" sz="3200" dirty="0">
              <a:effectLst/>
              <a:latin typeface="Aptos" panose="020B0004020202020204" pitchFamily="34" charset="0"/>
            </a:endParaRPr>
          </a:p>
        </p:txBody>
      </p:sp>
      <p:pic>
        <p:nvPicPr>
          <p:cNvPr id="19" name="Picture 18">
            <a:extLst>
              <a:ext uri="{FF2B5EF4-FFF2-40B4-BE49-F238E27FC236}">
                <a16:creationId xmlns:a16="http://schemas.microsoft.com/office/drawing/2014/main" id="{A7DFA7AC-ED3C-36A2-DEEA-6512E32CEFD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63726" y="1866901"/>
            <a:ext cx="5064546" cy="4762499"/>
          </a:xfrm>
          <a:prstGeom prst="rect">
            <a:avLst/>
          </a:prstGeom>
        </p:spPr>
      </p:pic>
      <p:pic>
        <p:nvPicPr>
          <p:cNvPr id="21" name="Picture 20">
            <a:extLst>
              <a:ext uri="{FF2B5EF4-FFF2-40B4-BE49-F238E27FC236}">
                <a16:creationId xmlns:a16="http://schemas.microsoft.com/office/drawing/2014/main" id="{F773326E-E4AB-FC7C-4990-AA65F631CC0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90749" y="1918275"/>
            <a:ext cx="7810499" cy="4711125"/>
          </a:xfrm>
          <a:prstGeom prst="rect">
            <a:avLst/>
          </a:prstGeom>
        </p:spPr>
      </p:pic>
    </p:spTree>
    <p:extLst>
      <p:ext uri="{BB962C8B-B14F-4D97-AF65-F5344CB8AC3E}">
        <p14:creationId xmlns:p14="http://schemas.microsoft.com/office/powerpoint/2010/main" val="12335643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19"/>
                                        </p:tgtEl>
                                        <p:attrNameLst>
                                          <p:attrName>ppt_x</p:attrName>
                                        </p:attrNameLst>
                                      </p:cBhvr>
                                      <p:tavLst>
                                        <p:tav tm="0">
                                          <p:val>
                                            <p:strVal val="ppt_x"/>
                                          </p:val>
                                        </p:tav>
                                        <p:tav tm="100000">
                                          <p:val>
                                            <p:strVal val="ppt_x"/>
                                          </p:val>
                                        </p:tav>
                                      </p:tavLst>
                                    </p:anim>
                                    <p:anim calcmode="lin" valueType="num">
                                      <p:cBhvr additive="base">
                                        <p:cTn id="13" dur="500"/>
                                        <p:tgtEl>
                                          <p:spTgt spid="19"/>
                                        </p:tgtEl>
                                        <p:attrNameLst>
                                          <p:attrName>ppt_y</p:attrName>
                                        </p:attrNameLst>
                                      </p:cBhvr>
                                      <p:tavLst>
                                        <p:tav tm="0">
                                          <p:val>
                                            <p:strVal val="ppt_y"/>
                                          </p:val>
                                        </p:tav>
                                        <p:tav tm="100000">
                                          <p:val>
                                            <p:strVal val="1+ppt_h/2"/>
                                          </p:val>
                                        </p:tav>
                                      </p:tavLst>
                                    </p:anim>
                                    <p:set>
                                      <p:cBhvr>
                                        <p:cTn id="14" dur="1" fill="hold">
                                          <p:stCondLst>
                                            <p:cond delay="499"/>
                                          </p:stCondLst>
                                        </p:cTn>
                                        <p:tgtEl>
                                          <p:spTgt spid="19"/>
                                        </p:tgtEl>
                                        <p:attrNameLst>
                                          <p:attrName>style.visibility</p:attrName>
                                        </p:attrNameLst>
                                      </p:cBhvr>
                                      <p:to>
                                        <p:strVal val="hidden"/>
                                      </p:to>
                                    </p:set>
                                  </p:childTnLst>
                                </p:cTn>
                              </p:par>
                              <p:par>
                                <p:cTn id="15" presetID="2" presetClass="entr" presetSubtype="4" fill="hold" nodeType="with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500" fill="hold"/>
                                        <p:tgtEl>
                                          <p:spTgt spid="21"/>
                                        </p:tgtEl>
                                        <p:attrNameLst>
                                          <p:attrName>ppt_x</p:attrName>
                                        </p:attrNameLst>
                                      </p:cBhvr>
                                      <p:tavLst>
                                        <p:tav tm="0">
                                          <p:val>
                                            <p:strVal val="#ppt_x"/>
                                          </p:val>
                                        </p:tav>
                                        <p:tav tm="100000">
                                          <p:val>
                                            <p:strVal val="#ppt_x"/>
                                          </p:val>
                                        </p:tav>
                                      </p:tavLst>
                                    </p:anim>
                                    <p:anim calcmode="lin" valueType="num">
                                      <p:cBhvr additive="base">
                                        <p:cTn id="1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C">
            <a:extLst>
              <a:ext uri="{FF2B5EF4-FFF2-40B4-BE49-F238E27FC236}">
                <a16:creationId xmlns:a16="http://schemas.microsoft.com/office/drawing/2014/main" id="{F2949FD5-DC8B-4F61-8E3A-3083C55BEB95}"/>
              </a:ext>
            </a:extLst>
          </p:cNvPr>
          <p:cNvSpPr/>
          <p:nvPr/>
        </p:nvSpPr>
        <p:spPr>
          <a:xfrm>
            <a:off x="-3720586" y="-5710346"/>
            <a:ext cx="19633172" cy="19633172"/>
          </a:xfrm>
          <a:prstGeom prst="ellipse">
            <a:avLst/>
          </a:prstGeom>
          <a:solidFill>
            <a:srgbClr val="0230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4" name="!!T1">
            <a:extLst>
              <a:ext uri="{FF2B5EF4-FFF2-40B4-BE49-F238E27FC236}">
                <a16:creationId xmlns:a16="http://schemas.microsoft.com/office/drawing/2014/main" id="{6B24A1EB-0EBE-4D8D-9EDA-EEC21D8CB83C}"/>
              </a:ext>
            </a:extLst>
          </p:cNvPr>
          <p:cNvSpPr/>
          <p:nvPr/>
        </p:nvSpPr>
        <p:spPr>
          <a:xfrm>
            <a:off x="-12148856" y="559147"/>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Introduction</a:t>
            </a:r>
          </a:p>
        </p:txBody>
      </p:sp>
      <p:sp>
        <p:nvSpPr>
          <p:cNvPr id="15" name="!!T2">
            <a:extLst>
              <a:ext uri="{FF2B5EF4-FFF2-40B4-BE49-F238E27FC236}">
                <a16:creationId xmlns:a16="http://schemas.microsoft.com/office/drawing/2014/main" id="{F817EE65-379B-4468-BE52-425E52FF0262}"/>
              </a:ext>
            </a:extLst>
          </p:cNvPr>
          <p:cNvSpPr/>
          <p:nvPr/>
        </p:nvSpPr>
        <p:spPr>
          <a:xfrm>
            <a:off x="-477820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Database - Diagram</a:t>
            </a:r>
          </a:p>
        </p:txBody>
      </p:sp>
      <p:sp>
        <p:nvSpPr>
          <p:cNvPr id="16" name="!T3">
            <a:extLst>
              <a:ext uri="{FF2B5EF4-FFF2-40B4-BE49-F238E27FC236}">
                <a16:creationId xmlns:a16="http://schemas.microsoft.com/office/drawing/2014/main" id="{71E92188-E624-4533-85F5-53F9515A8B0A}"/>
              </a:ext>
            </a:extLst>
          </p:cNvPr>
          <p:cNvSpPr/>
          <p:nvPr/>
        </p:nvSpPr>
        <p:spPr>
          <a:xfrm>
            <a:off x="2613125" y="548034"/>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3200" dirty="0">
                <a:solidFill>
                  <a:schemeClr val="bg1">
                    <a:lumMod val="50000"/>
                  </a:schemeClr>
                </a:solidFill>
                <a:latin typeface="Aptos" panose="020B0004020202020204" pitchFamily="34" charset="0"/>
              </a:rPr>
              <a:t>Pages and Functions</a:t>
            </a:r>
          </a:p>
        </p:txBody>
      </p:sp>
      <p:sp>
        <p:nvSpPr>
          <p:cNvPr id="17" name="!!T4">
            <a:extLst>
              <a:ext uri="{FF2B5EF4-FFF2-40B4-BE49-F238E27FC236}">
                <a16:creationId xmlns:a16="http://schemas.microsoft.com/office/drawing/2014/main" id="{5747EAAB-1C9F-4AB3-9C27-371B5111CCC5}"/>
              </a:ext>
            </a:extLst>
          </p:cNvPr>
          <p:cNvSpPr/>
          <p:nvPr/>
        </p:nvSpPr>
        <p:spPr>
          <a:xfrm>
            <a:off x="10004455" y="513469"/>
            <a:ext cx="6965750" cy="1084882"/>
          </a:xfrm>
          <a:prstGeom prst="roundRect">
            <a:avLst>
              <a:gd name="adj" fmla="val 50000"/>
            </a:avLst>
          </a:prstGeom>
          <a:solidFill>
            <a:schemeClr val="bg1">
              <a:lumMod val="95000"/>
            </a:schemeClr>
          </a:solidFill>
          <a:ln>
            <a:noFill/>
          </a:ln>
          <a:effectLst>
            <a:outerShdw blurRad="50800" dist="38100" dir="5400000" algn="t"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rtl="0" eaLnBrk="1" latinLnBrk="0" hangingPunct="1">
              <a:spcBef>
                <a:spcPts val="0"/>
              </a:spcBef>
              <a:spcAft>
                <a:spcPts val="0"/>
              </a:spcAft>
            </a:pPr>
            <a:r>
              <a:rPr lang="en-PH" sz="3200" kern="1200" dirty="0">
                <a:solidFill>
                  <a:srgbClr val="7F7F7F"/>
                </a:solidFill>
                <a:effectLst/>
                <a:latin typeface="Aptos" panose="020B0004020202020204" pitchFamily="34" charset="0"/>
              </a:rPr>
              <a:t>Future Development Direction</a:t>
            </a:r>
            <a:endParaRPr lang="en-US" sz="3200" dirty="0">
              <a:effectLst/>
              <a:latin typeface="Aptos" panose="020B0004020202020204" pitchFamily="34" charset="0"/>
            </a:endParaRPr>
          </a:p>
        </p:txBody>
      </p:sp>
      <p:pic>
        <p:nvPicPr>
          <p:cNvPr id="2" name="Picture 1">
            <a:extLst>
              <a:ext uri="{FF2B5EF4-FFF2-40B4-BE49-F238E27FC236}">
                <a16:creationId xmlns:a16="http://schemas.microsoft.com/office/drawing/2014/main" id="{DC6B7548-34BA-0016-BB2D-681B1424494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193956" y="2002515"/>
            <a:ext cx="7810499" cy="4498847"/>
          </a:xfrm>
          <a:prstGeom prst="rect">
            <a:avLst/>
          </a:prstGeom>
        </p:spPr>
      </p:pic>
      <p:pic>
        <p:nvPicPr>
          <p:cNvPr id="4" name="Picture 3">
            <a:extLst>
              <a:ext uri="{FF2B5EF4-FFF2-40B4-BE49-F238E27FC236}">
                <a16:creationId xmlns:a16="http://schemas.microsoft.com/office/drawing/2014/main" id="{7B1DBF7C-CDC9-D0D3-B050-155698AD4F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3956" y="2037080"/>
            <a:ext cx="7829028" cy="4464282"/>
          </a:xfrm>
          <a:prstGeom prst="rect">
            <a:avLst/>
          </a:prstGeom>
        </p:spPr>
      </p:pic>
      <p:pic>
        <p:nvPicPr>
          <p:cNvPr id="6" name="Picture 5">
            <a:extLst>
              <a:ext uri="{FF2B5EF4-FFF2-40B4-BE49-F238E27FC236}">
                <a16:creationId xmlns:a16="http://schemas.microsoft.com/office/drawing/2014/main" id="{408A2A4F-2095-7169-C44D-1E4912FA58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68067" y="2002515"/>
            <a:ext cx="7810500" cy="4533411"/>
          </a:xfrm>
          <a:prstGeom prst="rect">
            <a:avLst/>
          </a:prstGeom>
        </p:spPr>
      </p:pic>
      <p:pic>
        <p:nvPicPr>
          <p:cNvPr id="18" name="Picture 17">
            <a:extLst>
              <a:ext uri="{FF2B5EF4-FFF2-40B4-BE49-F238E27FC236}">
                <a16:creationId xmlns:a16="http://schemas.microsoft.com/office/drawing/2014/main" id="{F1CD6A80-DE68-7618-4EEA-E4C9455C4A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29698" y="1967950"/>
            <a:ext cx="7893286" cy="4500923"/>
          </a:xfrm>
          <a:prstGeom prst="rect">
            <a:avLst/>
          </a:prstGeom>
        </p:spPr>
      </p:pic>
      <p:pic>
        <p:nvPicPr>
          <p:cNvPr id="20" name="Picture 19">
            <a:extLst>
              <a:ext uri="{FF2B5EF4-FFF2-40B4-BE49-F238E27FC236}">
                <a16:creationId xmlns:a16="http://schemas.microsoft.com/office/drawing/2014/main" id="{F89B1CA2-D135-9015-7AE9-8A07B060E2D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29699" y="1967950"/>
            <a:ext cx="7901622" cy="4567976"/>
          </a:xfrm>
          <a:prstGeom prst="rect">
            <a:avLst/>
          </a:prstGeom>
        </p:spPr>
      </p:pic>
    </p:spTree>
    <p:extLst>
      <p:ext uri="{BB962C8B-B14F-4D97-AF65-F5344CB8AC3E}">
        <p14:creationId xmlns:p14="http://schemas.microsoft.com/office/powerpoint/2010/main" val="15033221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2"/>
                                        </p:tgtEl>
                                        <p:attrNameLst>
                                          <p:attrName>ppt_x</p:attrName>
                                        </p:attrNameLst>
                                      </p:cBhvr>
                                      <p:tavLst>
                                        <p:tav tm="0">
                                          <p:val>
                                            <p:strVal val="ppt_x"/>
                                          </p:val>
                                        </p:tav>
                                        <p:tav tm="100000">
                                          <p:val>
                                            <p:strVal val="ppt_x"/>
                                          </p:val>
                                        </p:tav>
                                      </p:tavLst>
                                    </p:anim>
                                    <p:anim calcmode="lin" valueType="num">
                                      <p:cBhvr additive="base">
                                        <p:cTn id="13" dur="500"/>
                                        <p:tgtEl>
                                          <p:spTgt spid="2"/>
                                        </p:tgtEl>
                                        <p:attrNameLst>
                                          <p:attrName>ppt_y</p:attrName>
                                        </p:attrNameLst>
                                      </p:cBhvr>
                                      <p:tavLst>
                                        <p:tav tm="0">
                                          <p:val>
                                            <p:strVal val="ppt_y"/>
                                          </p:val>
                                        </p:tav>
                                        <p:tav tm="100000">
                                          <p:val>
                                            <p:strVal val="1+ppt_h/2"/>
                                          </p:val>
                                        </p:tav>
                                      </p:tavLst>
                                    </p:anim>
                                    <p:set>
                                      <p:cBhvr>
                                        <p:cTn id="14" dur="1" fill="hold">
                                          <p:stCondLst>
                                            <p:cond delay="499"/>
                                          </p:stCondLst>
                                        </p:cTn>
                                        <p:tgtEl>
                                          <p:spTgt spid="2"/>
                                        </p:tgtEl>
                                        <p:attrNameLst>
                                          <p:attrName>style.visibility</p:attrName>
                                        </p:attrNameLst>
                                      </p:cBhvr>
                                      <p:to>
                                        <p:strVal val="hidden"/>
                                      </p:to>
                                    </p:set>
                                  </p:childTnLst>
                                </p:cTn>
                              </p:par>
                              <p:par>
                                <p:cTn id="15" presetID="2" presetClass="entr" presetSubtype="4"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xit" presetSubtype="4" fill="hold" nodeType="clickEffect">
                                  <p:stCondLst>
                                    <p:cond delay="0"/>
                                  </p:stCondLst>
                                  <p:childTnLst>
                                    <p:anim calcmode="lin" valueType="num">
                                      <p:cBhvr additive="base">
                                        <p:cTn id="22" dur="500"/>
                                        <p:tgtEl>
                                          <p:spTgt spid="4"/>
                                        </p:tgtEl>
                                        <p:attrNameLst>
                                          <p:attrName>ppt_x</p:attrName>
                                        </p:attrNameLst>
                                      </p:cBhvr>
                                      <p:tavLst>
                                        <p:tav tm="0">
                                          <p:val>
                                            <p:strVal val="ppt_x"/>
                                          </p:val>
                                        </p:tav>
                                        <p:tav tm="100000">
                                          <p:val>
                                            <p:strVal val="ppt_x"/>
                                          </p:val>
                                        </p:tav>
                                      </p:tavLst>
                                    </p:anim>
                                    <p:anim calcmode="lin" valueType="num">
                                      <p:cBhvr additive="base">
                                        <p:cTn id="23" dur="500"/>
                                        <p:tgtEl>
                                          <p:spTgt spid="4"/>
                                        </p:tgtEl>
                                        <p:attrNameLst>
                                          <p:attrName>ppt_y</p:attrName>
                                        </p:attrNameLst>
                                      </p:cBhvr>
                                      <p:tavLst>
                                        <p:tav tm="0">
                                          <p:val>
                                            <p:strVal val="ppt_y"/>
                                          </p:val>
                                        </p:tav>
                                        <p:tav tm="100000">
                                          <p:val>
                                            <p:strVal val="1+ppt_h/2"/>
                                          </p:val>
                                        </p:tav>
                                      </p:tavLst>
                                    </p:anim>
                                    <p:set>
                                      <p:cBhvr>
                                        <p:cTn id="24" dur="1" fill="hold">
                                          <p:stCondLst>
                                            <p:cond delay="499"/>
                                          </p:stCondLst>
                                        </p:cTn>
                                        <p:tgtEl>
                                          <p:spTgt spid="4"/>
                                        </p:tgtEl>
                                        <p:attrNameLst>
                                          <p:attrName>style.visibility</p:attrName>
                                        </p:attrNameLst>
                                      </p:cBhvr>
                                      <p:to>
                                        <p:strVal val="hidden"/>
                                      </p:to>
                                    </p:set>
                                  </p:childTnLst>
                                </p:cTn>
                              </p:par>
                              <p:par>
                                <p:cTn id="25" presetID="2" presetClass="entr" presetSubtype="4"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fill="hold"/>
                                        <p:tgtEl>
                                          <p:spTgt spid="6"/>
                                        </p:tgtEl>
                                        <p:attrNameLst>
                                          <p:attrName>ppt_x</p:attrName>
                                        </p:attrNameLst>
                                      </p:cBhvr>
                                      <p:tavLst>
                                        <p:tav tm="0">
                                          <p:val>
                                            <p:strVal val="#ppt_x"/>
                                          </p:val>
                                        </p:tav>
                                        <p:tav tm="100000">
                                          <p:val>
                                            <p:strVal val="#ppt_x"/>
                                          </p:val>
                                        </p:tav>
                                      </p:tavLst>
                                    </p:anim>
                                    <p:anim calcmode="lin" valueType="num">
                                      <p:cBhvr additive="base">
                                        <p:cTn id="2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xit" presetSubtype="4" fill="hold" nodeType="clickEffect">
                                  <p:stCondLst>
                                    <p:cond delay="0"/>
                                  </p:stCondLst>
                                  <p:childTnLst>
                                    <p:anim calcmode="lin" valueType="num">
                                      <p:cBhvr additive="base">
                                        <p:cTn id="32" dur="500"/>
                                        <p:tgtEl>
                                          <p:spTgt spid="6"/>
                                        </p:tgtEl>
                                        <p:attrNameLst>
                                          <p:attrName>ppt_x</p:attrName>
                                        </p:attrNameLst>
                                      </p:cBhvr>
                                      <p:tavLst>
                                        <p:tav tm="0">
                                          <p:val>
                                            <p:strVal val="ppt_x"/>
                                          </p:val>
                                        </p:tav>
                                        <p:tav tm="100000">
                                          <p:val>
                                            <p:strVal val="ppt_x"/>
                                          </p:val>
                                        </p:tav>
                                      </p:tavLst>
                                    </p:anim>
                                    <p:anim calcmode="lin" valueType="num">
                                      <p:cBhvr additive="base">
                                        <p:cTn id="33" dur="500"/>
                                        <p:tgtEl>
                                          <p:spTgt spid="6"/>
                                        </p:tgtEl>
                                        <p:attrNameLst>
                                          <p:attrName>ppt_y</p:attrName>
                                        </p:attrNameLst>
                                      </p:cBhvr>
                                      <p:tavLst>
                                        <p:tav tm="0">
                                          <p:val>
                                            <p:strVal val="ppt_y"/>
                                          </p:val>
                                        </p:tav>
                                        <p:tav tm="100000">
                                          <p:val>
                                            <p:strVal val="1+ppt_h/2"/>
                                          </p:val>
                                        </p:tav>
                                      </p:tavLst>
                                    </p:anim>
                                    <p:set>
                                      <p:cBhvr>
                                        <p:cTn id="34" dur="1" fill="hold">
                                          <p:stCondLst>
                                            <p:cond delay="499"/>
                                          </p:stCondLst>
                                        </p:cTn>
                                        <p:tgtEl>
                                          <p:spTgt spid="6"/>
                                        </p:tgtEl>
                                        <p:attrNameLst>
                                          <p:attrName>style.visibility</p:attrName>
                                        </p:attrNameLst>
                                      </p:cBhvr>
                                      <p:to>
                                        <p:strVal val="hidden"/>
                                      </p:to>
                                    </p:set>
                                  </p:childTnLst>
                                </p:cTn>
                              </p:par>
                              <p:par>
                                <p:cTn id="35" presetID="2" presetClass="entr" presetSubtype="4" fill="hold" nodeType="withEffect">
                                  <p:stCondLst>
                                    <p:cond delay="0"/>
                                  </p:stCondLst>
                                  <p:childTnLst>
                                    <p:set>
                                      <p:cBhvr>
                                        <p:cTn id="36" dur="1" fill="hold">
                                          <p:stCondLst>
                                            <p:cond delay="0"/>
                                          </p:stCondLst>
                                        </p:cTn>
                                        <p:tgtEl>
                                          <p:spTgt spid="18"/>
                                        </p:tgtEl>
                                        <p:attrNameLst>
                                          <p:attrName>style.visibility</p:attrName>
                                        </p:attrNameLst>
                                      </p:cBhvr>
                                      <p:to>
                                        <p:strVal val="visible"/>
                                      </p:to>
                                    </p:set>
                                    <p:anim calcmode="lin" valueType="num">
                                      <p:cBhvr additive="base">
                                        <p:cTn id="37" dur="500" fill="hold"/>
                                        <p:tgtEl>
                                          <p:spTgt spid="18"/>
                                        </p:tgtEl>
                                        <p:attrNameLst>
                                          <p:attrName>ppt_x</p:attrName>
                                        </p:attrNameLst>
                                      </p:cBhvr>
                                      <p:tavLst>
                                        <p:tav tm="0">
                                          <p:val>
                                            <p:strVal val="#ppt_x"/>
                                          </p:val>
                                        </p:tav>
                                        <p:tav tm="100000">
                                          <p:val>
                                            <p:strVal val="#ppt_x"/>
                                          </p:val>
                                        </p:tav>
                                      </p:tavLst>
                                    </p:anim>
                                    <p:anim calcmode="lin" valueType="num">
                                      <p:cBhvr additive="base">
                                        <p:cTn id="3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xit" presetSubtype="4" fill="hold" nodeType="clickEffect">
                                  <p:stCondLst>
                                    <p:cond delay="0"/>
                                  </p:stCondLst>
                                  <p:childTnLst>
                                    <p:anim calcmode="lin" valueType="num">
                                      <p:cBhvr additive="base">
                                        <p:cTn id="42" dur="500"/>
                                        <p:tgtEl>
                                          <p:spTgt spid="18"/>
                                        </p:tgtEl>
                                        <p:attrNameLst>
                                          <p:attrName>ppt_x</p:attrName>
                                        </p:attrNameLst>
                                      </p:cBhvr>
                                      <p:tavLst>
                                        <p:tav tm="0">
                                          <p:val>
                                            <p:strVal val="ppt_x"/>
                                          </p:val>
                                        </p:tav>
                                        <p:tav tm="100000">
                                          <p:val>
                                            <p:strVal val="ppt_x"/>
                                          </p:val>
                                        </p:tav>
                                      </p:tavLst>
                                    </p:anim>
                                    <p:anim calcmode="lin" valueType="num">
                                      <p:cBhvr additive="base">
                                        <p:cTn id="43" dur="500"/>
                                        <p:tgtEl>
                                          <p:spTgt spid="18"/>
                                        </p:tgtEl>
                                        <p:attrNameLst>
                                          <p:attrName>ppt_y</p:attrName>
                                        </p:attrNameLst>
                                      </p:cBhvr>
                                      <p:tavLst>
                                        <p:tav tm="0">
                                          <p:val>
                                            <p:strVal val="ppt_y"/>
                                          </p:val>
                                        </p:tav>
                                        <p:tav tm="100000">
                                          <p:val>
                                            <p:strVal val="1+ppt_h/2"/>
                                          </p:val>
                                        </p:tav>
                                      </p:tavLst>
                                    </p:anim>
                                    <p:set>
                                      <p:cBhvr>
                                        <p:cTn id="44" dur="1" fill="hold">
                                          <p:stCondLst>
                                            <p:cond delay="499"/>
                                          </p:stCondLst>
                                        </p:cTn>
                                        <p:tgtEl>
                                          <p:spTgt spid="18"/>
                                        </p:tgtEl>
                                        <p:attrNameLst>
                                          <p:attrName>style.visibility</p:attrName>
                                        </p:attrNameLst>
                                      </p:cBhvr>
                                      <p:to>
                                        <p:strVal val="hidden"/>
                                      </p:to>
                                    </p:set>
                                  </p:childTnLst>
                                </p:cTn>
                              </p:par>
                              <p:par>
                                <p:cTn id="45" presetID="2" presetClass="entr" presetSubtype="4" fill="hold" nodeType="with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additive="base">
                                        <p:cTn id="47" dur="500" fill="hold"/>
                                        <p:tgtEl>
                                          <p:spTgt spid="20"/>
                                        </p:tgtEl>
                                        <p:attrNameLst>
                                          <p:attrName>ppt_x</p:attrName>
                                        </p:attrNameLst>
                                      </p:cBhvr>
                                      <p:tavLst>
                                        <p:tav tm="0">
                                          <p:val>
                                            <p:strVal val="#ppt_x"/>
                                          </p:val>
                                        </p:tav>
                                        <p:tav tm="100000">
                                          <p:val>
                                            <p:strVal val="#ppt_x"/>
                                          </p:val>
                                        </p:tav>
                                      </p:tavLst>
                                    </p:anim>
                                    <p:anim calcmode="lin" valueType="num">
                                      <p:cBhvr additive="base">
                                        <p:cTn id="4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453</TotalTime>
  <Words>624</Words>
  <Application>Microsoft Office PowerPoint</Application>
  <PresentationFormat>Widescreen</PresentationFormat>
  <Paragraphs>97</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Wingdings</vt:lpstr>
      <vt:lpstr>Times New Roman</vt:lpstr>
      <vt:lpstr>Calibri Light</vt:lpstr>
      <vt:lpstr>Anton</vt:lpstr>
      <vt:lpstr>Calibri</vt:lpstr>
      <vt:lpstr>Arial</vt:lpstr>
      <vt:lpstr>Aptos</vt:lpstr>
      <vt:lpstr>Lobster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Noah Arceo</dc:creator>
  <cp:lastModifiedBy>Lê Trung Kiên</cp:lastModifiedBy>
  <cp:revision>25</cp:revision>
  <dcterms:created xsi:type="dcterms:W3CDTF">2022-02-21T03:29:40Z</dcterms:created>
  <dcterms:modified xsi:type="dcterms:W3CDTF">2024-11-11T18:47:17Z</dcterms:modified>
</cp:coreProperties>
</file>

<file path=docProps/thumbnail.jpeg>
</file>